
<file path=[Content_Types].xml><?xml version="1.0" encoding="utf-8"?>
<Types xmlns="http://schemas.openxmlformats.org/package/2006/content-types">
  <Default Extension="png" ContentType="image/png"/>
  <Default Extension="tmp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68" r:id="rId3"/>
    <p:sldId id="257" r:id="rId4"/>
    <p:sldId id="259" r:id="rId5"/>
    <p:sldId id="258" r:id="rId6"/>
    <p:sldId id="260" r:id="rId7"/>
    <p:sldId id="262" r:id="rId8"/>
    <p:sldId id="279" r:id="rId9"/>
    <p:sldId id="274" r:id="rId10"/>
    <p:sldId id="271" r:id="rId11"/>
    <p:sldId id="265" r:id="rId12"/>
    <p:sldId id="270" r:id="rId13"/>
    <p:sldId id="266" r:id="rId14"/>
    <p:sldId id="267" r:id="rId15"/>
    <p:sldId id="272" r:id="rId16"/>
    <p:sldId id="273" r:id="rId17"/>
    <p:sldId id="276" r:id="rId18"/>
    <p:sldId id="27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Plain%20City\Plain%20City%205-Year%20Comparison%20Year%20End%20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Plain%20City\Plain%20City%205-Year%20Comparison%20Year%20End%20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Plain%20City\Plain%20City%205-Year%20Comparison%20Year%20End%20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Plain%20City\Plain%20City%205-Year%20Comparison%20Year%20End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1"/>
                </a:solidFill>
                <a:latin typeface="Lithograph" pitchFamily="2" charset="0"/>
              </a:rPr>
              <a:t>5-YEAR</a:t>
            </a:r>
            <a:r>
              <a:rPr lang="en-US" sz="2800" baseline="0" dirty="0" smtClean="0">
                <a:solidFill>
                  <a:schemeClr val="accent1"/>
                </a:solidFill>
                <a:latin typeface="Lithograph" pitchFamily="2" charset="0"/>
              </a:rPr>
              <a:t> COMPARISON</a:t>
            </a:r>
            <a:endParaRPr lang="en-US" sz="2800" dirty="0">
              <a:solidFill>
                <a:schemeClr val="accent1"/>
              </a:solidFill>
              <a:latin typeface="Lithograph" pitchFamily="2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Calls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Sheet1!$B$3:$F$3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1485</c:v>
                </c:pt>
                <c:pt idx="1">
                  <c:v>1788</c:v>
                </c:pt>
                <c:pt idx="2">
                  <c:v>1738</c:v>
                </c:pt>
                <c:pt idx="3">
                  <c:v>1584</c:v>
                </c:pt>
                <c:pt idx="4">
                  <c:v>2023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90344672"/>
        <c:axId val="-890340320"/>
      </c:lineChart>
      <c:catAx>
        <c:axId val="-89034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890340320"/>
        <c:crosses val="autoZero"/>
        <c:auto val="1"/>
        <c:lblAlgn val="ctr"/>
        <c:lblOffset val="100"/>
        <c:noMultiLvlLbl val="0"/>
      </c:catAx>
      <c:valAx>
        <c:axId val="-890340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8903446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Sheet1!$A$45:$A$47</c:f>
              <c:strCache>
                <c:ptCount val="3"/>
                <c:pt idx="0">
                  <c:v>COP</c:v>
                </c:pt>
                <c:pt idx="1">
                  <c:v>Traffic stops</c:v>
                </c:pt>
                <c:pt idx="2">
                  <c:v>Street checks</c:v>
                </c:pt>
              </c:strCache>
            </c:strRef>
          </c:cat>
          <c:val>
            <c:numRef>
              <c:f>Sheet1!$B$45:$B$47</c:f>
              <c:numCache>
                <c:formatCode>General</c:formatCode>
                <c:ptCount val="3"/>
                <c:pt idx="0">
                  <c:v>66</c:v>
                </c:pt>
                <c:pt idx="1">
                  <c:v>187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Sheet1!$C$44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2000" b="1">
                        <a:latin typeface="+mn-lt"/>
                      </a:defRPr>
                    </a:pPr>
                    <a:r>
                      <a:rPr lang="en-US" b="1" dirty="0" smtClean="0">
                        <a:latin typeface="+mn-lt"/>
                      </a:rPr>
                      <a:t>69%</a:t>
                    </a:r>
                    <a:r>
                      <a:rPr lang="en-US" b="1" baseline="0" dirty="0" smtClean="0">
                        <a:latin typeface="+mn-lt"/>
                      </a:rPr>
                      <a:t> </a:t>
                    </a:r>
                    <a:endParaRPr lang="en-US" b="1" dirty="0">
                      <a:latin typeface="+mj-lt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2000" b="1">
                        <a:latin typeface="+mn-lt"/>
                      </a:defRPr>
                    </a:pPr>
                    <a:r>
                      <a:rPr lang="en-US" b="1" dirty="0" smtClean="0">
                        <a:latin typeface="+mn-lt"/>
                      </a:rPr>
                      <a:t>35%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2000" b="1">
                        <a:latin typeface="+mn-lt"/>
                      </a:defRPr>
                    </a:pPr>
                    <a:r>
                      <a:rPr lang="en-US" b="1" dirty="0" smtClean="0">
                        <a:latin typeface="+mn-lt"/>
                      </a:rPr>
                      <a:t>97%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Sheet1!$A$45:$A$47</c:f>
              <c:strCache>
                <c:ptCount val="3"/>
                <c:pt idx="0">
                  <c:v>COP</c:v>
                </c:pt>
                <c:pt idx="1">
                  <c:v>Traffic stops</c:v>
                </c:pt>
                <c:pt idx="2">
                  <c:v>Street checks</c:v>
                </c:pt>
              </c:strCache>
            </c:strRef>
          </c:cat>
          <c:val>
            <c:numRef>
              <c:f>Sheet1!$C$45:$C$47</c:f>
              <c:numCache>
                <c:formatCode>General</c:formatCode>
                <c:ptCount val="3"/>
                <c:pt idx="0">
                  <c:v>210</c:v>
                </c:pt>
                <c:pt idx="1">
                  <c:v>286</c:v>
                </c:pt>
                <c:pt idx="2">
                  <c:v>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90335424"/>
        <c:axId val="-890333792"/>
      </c:barChart>
      <c:catAx>
        <c:axId val="-89033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890333792"/>
        <c:crosses val="autoZero"/>
        <c:auto val="1"/>
        <c:lblAlgn val="ctr"/>
        <c:lblOffset val="100"/>
        <c:noMultiLvlLbl val="0"/>
      </c:catAx>
      <c:valAx>
        <c:axId val="-89033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8903354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Sheet1!$A$24</c:f>
              <c:strCache>
                <c:ptCount val="1"/>
                <c:pt idx="0">
                  <c:v>Traffic stops</c:v>
                </c:pt>
              </c:strCache>
            </c:strRef>
          </c:tx>
          <c:cat>
            <c:numRef>
              <c:f>Sheet1!$B$23:$F$23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Sheet1!$B$24:$F$24</c:f>
              <c:numCache>
                <c:formatCode>General</c:formatCode>
                <c:ptCount val="5"/>
                <c:pt idx="0">
                  <c:v>196</c:v>
                </c:pt>
                <c:pt idx="1">
                  <c:v>199</c:v>
                </c:pt>
                <c:pt idx="2">
                  <c:v>165</c:v>
                </c:pt>
                <c:pt idx="3">
                  <c:v>187</c:v>
                </c:pt>
                <c:pt idx="4">
                  <c:v>286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Sheet1!$A$25</c:f>
              <c:strCache>
                <c:ptCount val="1"/>
                <c:pt idx="0">
                  <c:v>Citations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Sheet1!$B$23:$F$23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Sheet1!$B$25:$F$25</c:f>
              <c:numCache>
                <c:formatCode>General</c:formatCode>
                <c:ptCount val="5"/>
                <c:pt idx="0">
                  <c:v>217</c:v>
                </c:pt>
                <c:pt idx="1">
                  <c:v>238</c:v>
                </c:pt>
                <c:pt idx="2">
                  <c:v>271</c:v>
                </c:pt>
                <c:pt idx="3">
                  <c:v>250</c:v>
                </c:pt>
                <c:pt idx="4">
                  <c:v>265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03092240"/>
        <c:axId val="-794527088"/>
      </c:lineChart>
      <c:catAx>
        <c:axId val="-100309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794527088"/>
        <c:crosses val="autoZero"/>
        <c:auto val="1"/>
        <c:lblAlgn val="ctr"/>
        <c:lblOffset val="100"/>
        <c:noMultiLvlLbl val="0"/>
      </c:catAx>
      <c:valAx>
        <c:axId val="-794527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1003092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Sheet1!$A$66</c:f>
              <c:strCache>
                <c:ptCount val="1"/>
                <c:pt idx="0">
                  <c:v>COP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Sheet1!$B$65:$F$65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Sheet1!$B$66:$F$66</c:f>
              <c:numCache>
                <c:formatCode>General</c:formatCode>
                <c:ptCount val="5"/>
                <c:pt idx="0">
                  <c:v>19</c:v>
                </c:pt>
                <c:pt idx="1">
                  <c:v>45</c:v>
                </c:pt>
                <c:pt idx="2">
                  <c:v>74</c:v>
                </c:pt>
                <c:pt idx="3">
                  <c:v>66</c:v>
                </c:pt>
                <c:pt idx="4">
                  <c:v>210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Sheet1!$A$67</c:f>
              <c:strCache>
                <c:ptCount val="1"/>
                <c:pt idx="0">
                  <c:v>Street Checks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Sheet1!$B$65:$F$65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Sheet1!$B$67:$F$67</c:f>
              <c:numCache>
                <c:formatCode>General</c:formatCode>
                <c:ptCount val="5"/>
                <c:pt idx="0">
                  <c:v>0</c:v>
                </c:pt>
                <c:pt idx="1">
                  <c:v>39</c:v>
                </c:pt>
                <c:pt idx="2">
                  <c:v>17</c:v>
                </c:pt>
                <c:pt idx="3">
                  <c:v>4</c:v>
                </c:pt>
                <c:pt idx="4">
                  <c:v>106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94528720"/>
        <c:axId val="-794523824"/>
      </c:lineChart>
      <c:catAx>
        <c:axId val="-79452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794523824"/>
        <c:crosses val="autoZero"/>
        <c:auto val="1"/>
        <c:lblAlgn val="ctr"/>
        <c:lblOffset val="100"/>
        <c:noMultiLvlLbl val="0"/>
      </c:catAx>
      <c:valAx>
        <c:axId val="-794523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7945287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26" Type="http://schemas.openxmlformats.org/officeDocument/2006/relationships/image" Target="../media/image36.jpe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jpe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Relationship Id="rId27" Type="http://schemas.openxmlformats.org/officeDocument/2006/relationships/image" Target="../media/image3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9A16B-D466-4FD0-8368-F85D55E3A04A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DFB3FCF-02CB-4C6F-81DF-EA013BA5F2EE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PLAIN CITY UNITS</a:t>
          </a:r>
          <a:endParaRPr lang="en-US" sz="2400" b="1" dirty="0">
            <a:solidFill>
              <a:schemeClr val="tx1"/>
            </a:solidFill>
          </a:endParaRPr>
        </a:p>
      </dgm:t>
    </dgm:pt>
    <dgm:pt modelId="{7C943C7E-9915-4F50-9736-0BA70984464D}" type="parTrans" cxnId="{21EEC281-F2B8-44E8-80FD-6BD7B18BBA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44BED29-742E-4D71-BB24-25199EB13F5E}" type="sibTrans" cxnId="{21EEC281-F2B8-44E8-80FD-6BD7B18BBA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9045036-1B85-42AF-A846-D6D6929305E6}">
      <dgm:prSet phldrT="[Text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DETECTIVES</a:t>
          </a:r>
          <a:endParaRPr lang="en-US" sz="2400" b="1" dirty="0">
            <a:solidFill>
              <a:schemeClr val="tx1"/>
            </a:solidFill>
          </a:endParaRPr>
        </a:p>
      </dgm:t>
    </dgm:pt>
    <dgm:pt modelId="{440FEBC6-88A4-45CF-8495-EF57561CF581}" type="parTrans" cxnId="{9B63D964-0446-438B-B711-F1CAD2B35585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D059B5-6493-4BD3-AF1D-FD9BBA77C7C5}" type="sibTrans" cxnId="{9B63D964-0446-438B-B711-F1CAD2B3558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3844196-CF04-473C-BAFF-478F3C4F688E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PATROL</a:t>
          </a:r>
          <a:endParaRPr lang="en-US" sz="2400" b="1" dirty="0">
            <a:solidFill>
              <a:schemeClr val="tx1"/>
            </a:solidFill>
          </a:endParaRPr>
        </a:p>
      </dgm:t>
    </dgm:pt>
    <dgm:pt modelId="{759DBB56-612C-4439-93AD-A29B6EE31952}" type="parTrans" cxnId="{FD286AEB-1E83-4CC8-92D9-A7E5418075A6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2D40FB0-B38F-438B-9223-23731542A0A7}" type="sibTrans" cxnId="{FD286AEB-1E83-4CC8-92D9-A7E5418075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F19251-5C03-4D72-8757-0F0503984F99}">
      <dgm:prSet phldrT="[Text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SCHOOLS</a:t>
          </a:r>
          <a:endParaRPr lang="en-US" sz="2400" b="1" dirty="0">
            <a:solidFill>
              <a:schemeClr val="tx1"/>
            </a:solidFill>
          </a:endParaRPr>
        </a:p>
      </dgm:t>
    </dgm:pt>
    <dgm:pt modelId="{FC1A1478-D974-4ECF-8444-395D0A3DE462}" type="parTrans" cxnId="{8E2ED07B-3990-4315-B495-412B46BC77EB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DBC1601-043A-4903-9C55-6CC23547C22E}" type="sibTrans" cxnId="{8E2ED07B-3990-4315-B495-412B46BC77E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8729021-0825-4104-873C-A70866E85F2C}" type="pres">
      <dgm:prSet presAssocID="{F059A16B-D466-4FD0-8368-F85D55E3A0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1D92A4-E93B-47EC-8C47-FC981BE0A01F}" type="pres">
      <dgm:prSet presAssocID="{BDFB3FCF-02CB-4C6F-81DF-EA013BA5F2EE}" presName="centerShape" presStyleLbl="node0" presStyleIdx="0" presStyleCnt="1" custScaleX="105035" custScaleY="105035"/>
      <dgm:spPr/>
      <dgm:t>
        <a:bodyPr/>
        <a:lstStyle/>
        <a:p>
          <a:endParaRPr lang="en-US"/>
        </a:p>
      </dgm:t>
    </dgm:pt>
    <dgm:pt modelId="{8DD7D35B-A5E9-45CB-A7E2-4BEA46837A66}" type="pres">
      <dgm:prSet presAssocID="{440FEBC6-88A4-45CF-8495-EF57561CF581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ED890002-2069-4127-B99F-EE46616FC093}" type="pres">
      <dgm:prSet presAssocID="{A9045036-1B85-42AF-A846-D6D6929305E6}" presName="node" presStyleLbl="node1" presStyleIdx="0" presStyleCnt="3" custScaleX="105728" custScaleY="102124" custRadScaleRad="118066" custRadScaleInc="-1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DB3DE-67D8-4B4E-B186-631EEE1723D5}" type="pres">
      <dgm:prSet presAssocID="{759DBB56-612C-4439-93AD-A29B6EE31952}" presName="parTrans" presStyleLbl="bgSibTrans2D1" presStyleIdx="1" presStyleCnt="3" custAng="21568968" custLinFactNeighborX="-821"/>
      <dgm:spPr/>
      <dgm:t>
        <a:bodyPr/>
        <a:lstStyle/>
        <a:p>
          <a:endParaRPr lang="en-US"/>
        </a:p>
      </dgm:t>
    </dgm:pt>
    <dgm:pt modelId="{C9AB9550-162D-4C00-876F-A47094F9F2CD}" type="pres">
      <dgm:prSet presAssocID="{C3844196-CF04-473C-BAFF-478F3C4F688E}" presName="node" presStyleLbl="node1" presStyleIdx="1" presStyleCnt="3" custScaleX="105698" custScaleY="102271" custRadScaleRad="100004" custRadScaleInc="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B70DA-041E-483D-9362-2CC3CB10935E}" type="pres">
      <dgm:prSet presAssocID="{FC1A1478-D974-4ECF-8444-395D0A3DE462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32244E0-95F8-4569-A9F2-A39166248AA8}" type="pres">
      <dgm:prSet presAssocID="{96F19251-5C03-4D72-8757-0F0503984F99}" presName="node" presStyleLbl="node1" presStyleIdx="2" presStyleCnt="3" custScaleX="105698" custScaleY="102271" custRadScaleRad="114374" custRadScaleInc="2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2ED07B-3990-4315-B495-412B46BC77EB}" srcId="{BDFB3FCF-02CB-4C6F-81DF-EA013BA5F2EE}" destId="{96F19251-5C03-4D72-8757-0F0503984F99}" srcOrd="2" destOrd="0" parTransId="{FC1A1478-D974-4ECF-8444-395D0A3DE462}" sibTransId="{CDBC1601-043A-4903-9C55-6CC23547C22E}"/>
    <dgm:cxn modelId="{6E242658-74E9-49CA-8922-47E73BEA787B}" type="presOf" srcId="{759DBB56-612C-4439-93AD-A29B6EE31952}" destId="{076DB3DE-67D8-4B4E-B186-631EEE1723D5}" srcOrd="0" destOrd="0" presId="urn:microsoft.com/office/officeart/2005/8/layout/radial4"/>
    <dgm:cxn modelId="{FD286AEB-1E83-4CC8-92D9-A7E5418075A6}" srcId="{BDFB3FCF-02CB-4C6F-81DF-EA013BA5F2EE}" destId="{C3844196-CF04-473C-BAFF-478F3C4F688E}" srcOrd="1" destOrd="0" parTransId="{759DBB56-612C-4439-93AD-A29B6EE31952}" sibTransId="{E2D40FB0-B38F-438B-9223-23731542A0A7}"/>
    <dgm:cxn modelId="{4388E31A-CF51-4E7A-89CD-862A25E61FC5}" type="presOf" srcId="{C3844196-CF04-473C-BAFF-478F3C4F688E}" destId="{C9AB9550-162D-4C00-876F-A47094F9F2CD}" srcOrd="0" destOrd="0" presId="urn:microsoft.com/office/officeart/2005/8/layout/radial4"/>
    <dgm:cxn modelId="{D5D1C3C3-D51A-498C-A30F-D05DEE6D5F3E}" type="presOf" srcId="{96F19251-5C03-4D72-8757-0F0503984F99}" destId="{E32244E0-95F8-4569-A9F2-A39166248AA8}" srcOrd="0" destOrd="0" presId="urn:microsoft.com/office/officeart/2005/8/layout/radial4"/>
    <dgm:cxn modelId="{13FE8338-7CFC-4A17-B2AC-395037391A5D}" type="presOf" srcId="{FC1A1478-D974-4ECF-8444-395D0A3DE462}" destId="{649B70DA-041E-483D-9362-2CC3CB10935E}" srcOrd="0" destOrd="0" presId="urn:microsoft.com/office/officeart/2005/8/layout/radial4"/>
    <dgm:cxn modelId="{65C953B7-C67F-45CD-871B-9DD06F0EEB7C}" type="presOf" srcId="{440FEBC6-88A4-45CF-8495-EF57561CF581}" destId="{8DD7D35B-A5E9-45CB-A7E2-4BEA46837A66}" srcOrd="0" destOrd="0" presId="urn:microsoft.com/office/officeart/2005/8/layout/radial4"/>
    <dgm:cxn modelId="{CEA24758-C542-433A-BB89-8C96BF5B31BA}" type="presOf" srcId="{F059A16B-D466-4FD0-8368-F85D55E3A04A}" destId="{C8729021-0825-4104-873C-A70866E85F2C}" srcOrd="0" destOrd="0" presId="urn:microsoft.com/office/officeart/2005/8/layout/radial4"/>
    <dgm:cxn modelId="{F26B9037-ACDC-439B-AF0A-0A0160F44009}" type="presOf" srcId="{BDFB3FCF-02CB-4C6F-81DF-EA013BA5F2EE}" destId="{D31D92A4-E93B-47EC-8C47-FC981BE0A01F}" srcOrd="0" destOrd="0" presId="urn:microsoft.com/office/officeart/2005/8/layout/radial4"/>
    <dgm:cxn modelId="{9B63D964-0446-438B-B711-F1CAD2B35585}" srcId="{BDFB3FCF-02CB-4C6F-81DF-EA013BA5F2EE}" destId="{A9045036-1B85-42AF-A846-D6D6929305E6}" srcOrd="0" destOrd="0" parTransId="{440FEBC6-88A4-45CF-8495-EF57561CF581}" sibTransId="{B4D059B5-6493-4BD3-AF1D-FD9BBA77C7C5}"/>
    <dgm:cxn modelId="{E1D8B54F-0045-4BD4-BDEC-50DFF6B4FAFB}" type="presOf" srcId="{A9045036-1B85-42AF-A846-D6D6929305E6}" destId="{ED890002-2069-4127-B99F-EE46616FC093}" srcOrd="0" destOrd="0" presId="urn:microsoft.com/office/officeart/2005/8/layout/radial4"/>
    <dgm:cxn modelId="{21EEC281-F2B8-44E8-80FD-6BD7B18BBA3E}" srcId="{F059A16B-D466-4FD0-8368-F85D55E3A04A}" destId="{BDFB3FCF-02CB-4C6F-81DF-EA013BA5F2EE}" srcOrd="0" destOrd="0" parTransId="{7C943C7E-9915-4F50-9736-0BA70984464D}" sibTransId="{A44BED29-742E-4D71-BB24-25199EB13F5E}"/>
    <dgm:cxn modelId="{55C7F540-3AC1-4B6C-8DD4-79D56C95FF45}" type="presParOf" srcId="{C8729021-0825-4104-873C-A70866E85F2C}" destId="{D31D92A4-E93B-47EC-8C47-FC981BE0A01F}" srcOrd="0" destOrd="0" presId="urn:microsoft.com/office/officeart/2005/8/layout/radial4"/>
    <dgm:cxn modelId="{F1DDE4E8-2129-4B15-AA49-AA9926E8D94B}" type="presParOf" srcId="{C8729021-0825-4104-873C-A70866E85F2C}" destId="{8DD7D35B-A5E9-45CB-A7E2-4BEA46837A66}" srcOrd="1" destOrd="0" presId="urn:microsoft.com/office/officeart/2005/8/layout/radial4"/>
    <dgm:cxn modelId="{14CDC8D9-F5BB-4F44-B5AF-54F85067C9EB}" type="presParOf" srcId="{C8729021-0825-4104-873C-A70866E85F2C}" destId="{ED890002-2069-4127-B99F-EE46616FC093}" srcOrd="2" destOrd="0" presId="urn:microsoft.com/office/officeart/2005/8/layout/radial4"/>
    <dgm:cxn modelId="{B9900122-5C05-42F8-B880-4A0D8F51DC1C}" type="presParOf" srcId="{C8729021-0825-4104-873C-A70866E85F2C}" destId="{076DB3DE-67D8-4B4E-B186-631EEE1723D5}" srcOrd="3" destOrd="0" presId="urn:microsoft.com/office/officeart/2005/8/layout/radial4"/>
    <dgm:cxn modelId="{8464E8BD-D1B9-45A3-8DE0-85792A238DAE}" type="presParOf" srcId="{C8729021-0825-4104-873C-A70866E85F2C}" destId="{C9AB9550-162D-4C00-876F-A47094F9F2CD}" srcOrd="4" destOrd="0" presId="urn:microsoft.com/office/officeart/2005/8/layout/radial4"/>
    <dgm:cxn modelId="{E0C6E263-0A4B-41AF-AAC0-6C07277DC9D7}" type="presParOf" srcId="{C8729021-0825-4104-873C-A70866E85F2C}" destId="{649B70DA-041E-483D-9362-2CC3CB10935E}" srcOrd="5" destOrd="0" presId="urn:microsoft.com/office/officeart/2005/8/layout/radial4"/>
    <dgm:cxn modelId="{44C0B816-0F7E-46A2-80A0-45C5C2E6DA60}" type="presParOf" srcId="{C8729021-0825-4104-873C-A70866E85F2C}" destId="{E32244E0-95F8-4569-A9F2-A39166248AA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C5B48D-055C-43C9-BBB2-42D20EDB8609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FE329-8531-4C1B-9215-96DD61D63024}">
      <dgm:prSet phldrT="[Text]" custT="1"/>
      <dgm:spPr/>
      <dgm:t>
        <a:bodyPr/>
        <a:lstStyle/>
        <a:p>
          <a:r>
            <a:rPr lang="en-US" sz="3600" b="1" dirty="0" smtClean="0">
              <a:latin typeface="Cambria" panose="02040503050406030204" pitchFamily="18" charset="0"/>
            </a:rPr>
            <a:t>Plain City Units</a:t>
          </a:r>
          <a:endParaRPr lang="en-US" sz="3600" b="1" dirty="0">
            <a:latin typeface="Cambria" panose="02040503050406030204" pitchFamily="18" charset="0"/>
          </a:endParaRPr>
        </a:p>
      </dgm:t>
    </dgm:pt>
    <dgm:pt modelId="{6A27861C-FF23-49B7-B553-D4D5C0CA93E7}" type="parTrans" cxnId="{D87AAA15-AE72-4E39-BBF6-4B3DBB4A294A}">
      <dgm:prSet/>
      <dgm:spPr/>
      <dgm:t>
        <a:bodyPr/>
        <a:lstStyle/>
        <a:p>
          <a:endParaRPr lang="en-US"/>
        </a:p>
      </dgm:t>
    </dgm:pt>
    <dgm:pt modelId="{A01E9E1C-95B9-4D7B-A2AE-7FFAFE22069C}" type="sibTrans" cxnId="{D87AAA15-AE72-4E39-BBF6-4B3DBB4A294A}">
      <dgm:prSet/>
      <dgm:spPr/>
      <dgm:t>
        <a:bodyPr/>
        <a:lstStyle/>
        <a:p>
          <a:endParaRPr lang="en-US"/>
        </a:p>
      </dgm:t>
    </dgm:pt>
    <dgm:pt modelId="{719F700E-5ACC-4AF8-938B-A61B5B768D1B}">
      <dgm:prSet phldrT="[Text]" custT="1"/>
      <dgm:spPr/>
      <dgm:t>
        <a:bodyPr/>
        <a:lstStyle/>
        <a:p>
          <a:r>
            <a:rPr lang="en-US" sz="2000" b="1" dirty="0" smtClean="0">
              <a:latin typeface="Cambria" panose="02040503050406030204" pitchFamily="18" charset="0"/>
            </a:rPr>
            <a:t>ADMIN</a:t>
          </a:r>
        </a:p>
        <a:p>
          <a:r>
            <a:rPr lang="en-US" sz="1600" dirty="0" smtClean="0">
              <a:latin typeface="Cambria" panose="02040503050406030204" pitchFamily="18" charset="0"/>
            </a:rPr>
            <a:t>Sheriff Thompson</a:t>
          </a:r>
        </a:p>
        <a:p>
          <a:r>
            <a:rPr lang="en-US" sz="1600" dirty="0" smtClean="0">
              <a:latin typeface="Cambria" panose="02040503050406030204" pitchFamily="18" charset="0"/>
            </a:rPr>
            <a:t>Chief Anderson</a:t>
          </a:r>
        </a:p>
        <a:p>
          <a:r>
            <a:rPr lang="en-US" sz="1600" dirty="0" smtClean="0">
              <a:latin typeface="Cambria" panose="02040503050406030204" pitchFamily="18" charset="0"/>
            </a:rPr>
            <a:t>Lt. Morrow</a:t>
          </a:r>
        </a:p>
      </dgm:t>
    </dgm:pt>
    <dgm:pt modelId="{9EB4020F-DF33-441B-9AD5-D2095D79B3D4}" type="parTrans" cxnId="{A20ABFFA-0CCE-421B-A0D5-E97B51957CC1}">
      <dgm:prSet/>
      <dgm:spPr/>
      <dgm:t>
        <a:bodyPr/>
        <a:lstStyle/>
        <a:p>
          <a:endParaRPr lang="en-US"/>
        </a:p>
      </dgm:t>
    </dgm:pt>
    <dgm:pt modelId="{E3613FCD-7C8C-4C92-9BD3-B74A46702F54}" type="sibTrans" cxnId="{A20ABFFA-0CCE-421B-A0D5-E97B51957CC1}">
      <dgm:prSet/>
      <dgm:spPr/>
      <dgm:t>
        <a:bodyPr/>
        <a:lstStyle/>
        <a:p>
          <a:endParaRPr lang="en-US"/>
        </a:p>
      </dgm:t>
    </dgm:pt>
    <dgm:pt modelId="{74C07F13-6DAD-43DC-8D4E-E7F23335B93D}">
      <dgm:prSet phldrT="[Text]" custT="1"/>
      <dgm:spPr/>
      <dgm:t>
        <a:bodyPr/>
        <a:lstStyle/>
        <a:p>
          <a:endParaRPr lang="en-US" sz="2000" b="1" dirty="0" smtClean="0">
            <a:latin typeface="Cambria" panose="02040503050406030204" pitchFamily="18" charset="0"/>
          </a:endParaRPr>
        </a:p>
        <a:p>
          <a:r>
            <a:rPr lang="en-US" sz="2000" b="1" dirty="0" smtClean="0">
              <a:latin typeface="Cambria" panose="02040503050406030204" pitchFamily="18" charset="0"/>
            </a:rPr>
            <a:t>CORPORALS</a:t>
          </a:r>
        </a:p>
        <a:p>
          <a:r>
            <a:rPr lang="en-US" sz="1600" b="0" dirty="0" smtClean="0">
              <a:latin typeface="Cambria" panose="02040503050406030204" pitchFamily="18" charset="0"/>
            </a:rPr>
            <a:t>1 West Haven</a:t>
          </a:r>
        </a:p>
        <a:p>
          <a:r>
            <a:rPr lang="en-US" sz="1600" b="0" dirty="0" smtClean="0">
              <a:latin typeface="Cambria" panose="02040503050406030204" pitchFamily="18" charset="0"/>
            </a:rPr>
            <a:t>2 MSL</a:t>
          </a:r>
        </a:p>
        <a:p>
          <a:r>
            <a:rPr lang="en-US" sz="1600" b="0" dirty="0" smtClean="0">
              <a:latin typeface="Cambria" panose="02040503050406030204" pitchFamily="18" charset="0"/>
            </a:rPr>
            <a:t>1 West</a:t>
          </a:r>
        </a:p>
        <a:p>
          <a:endParaRPr lang="en-US" sz="1600" b="0" dirty="0" smtClean="0">
            <a:latin typeface="Cambria" panose="02040503050406030204" pitchFamily="18" charset="0"/>
          </a:endParaRPr>
        </a:p>
        <a:p>
          <a:endParaRPr lang="en-US" sz="2000" b="0" dirty="0">
            <a:latin typeface="Cambria" panose="02040503050406030204" pitchFamily="18" charset="0"/>
          </a:endParaRPr>
        </a:p>
      </dgm:t>
    </dgm:pt>
    <dgm:pt modelId="{DC4D931A-5AC9-429E-B6E3-749A2D9C6353}" type="parTrans" cxnId="{B2AE2408-2411-4FDD-BAF7-222817C2206D}">
      <dgm:prSet/>
      <dgm:spPr/>
      <dgm:t>
        <a:bodyPr/>
        <a:lstStyle/>
        <a:p>
          <a:endParaRPr lang="en-US"/>
        </a:p>
      </dgm:t>
    </dgm:pt>
    <dgm:pt modelId="{1B6EC717-4CC8-4EE4-97E4-232CD0773290}" type="sibTrans" cxnId="{B2AE2408-2411-4FDD-BAF7-222817C2206D}">
      <dgm:prSet/>
      <dgm:spPr/>
      <dgm:t>
        <a:bodyPr/>
        <a:lstStyle/>
        <a:p>
          <a:endParaRPr lang="en-US"/>
        </a:p>
      </dgm:t>
    </dgm:pt>
    <dgm:pt modelId="{D6E04A05-4402-43AC-AE3E-57056C7DAE6B}">
      <dgm:prSet phldrT="[Text]" custT="1"/>
      <dgm:spPr/>
      <dgm:t>
        <a:bodyPr/>
        <a:lstStyle/>
        <a:p>
          <a:r>
            <a:rPr lang="en-US" sz="2000" b="1" dirty="0" smtClean="0">
              <a:latin typeface="Cambria" panose="02040503050406030204" pitchFamily="18" charset="0"/>
            </a:rPr>
            <a:t>DEPUTIES</a:t>
          </a:r>
        </a:p>
        <a:p>
          <a:r>
            <a:rPr lang="en-US" sz="1600" b="0" dirty="0" smtClean="0">
              <a:latin typeface="Cambria" panose="02040503050406030204" pitchFamily="18" charset="0"/>
            </a:rPr>
            <a:t>4 ½ West Haven</a:t>
          </a:r>
        </a:p>
        <a:p>
          <a:r>
            <a:rPr lang="en-US" sz="1600" b="0" dirty="0" smtClean="0">
              <a:latin typeface="Cambria" panose="02040503050406030204" pitchFamily="18" charset="0"/>
            </a:rPr>
            <a:t>3 ½ Hooper</a:t>
          </a:r>
        </a:p>
        <a:p>
          <a:r>
            <a:rPr lang="en-US" sz="1600" b="0" dirty="0" smtClean="0">
              <a:latin typeface="Cambria" panose="02040503050406030204" pitchFamily="18" charset="0"/>
            </a:rPr>
            <a:t>4 Farr West</a:t>
          </a:r>
          <a:endParaRPr lang="en-US" sz="1600" b="0" dirty="0">
            <a:latin typeface="Cambria" panose="02040503050406030204" pitchFamily="18" charset="0"/>
          </a:endParaRPr>
        </a:p>
      </dgm:t>
    </dgm:pt>
    <dgm:pt modelId="{C7CE3C0A-EEA5-441F-B9D3-F11EF4768CEF}" type="parTrans" cxnId="{FB638530-7A1D-4E8A-9836-0CFE195355EA}">
      <dgm:prSet/>
      <dgm:spPr/>
      <dgm:t>
        <a:bodyPr/>
        <a:lstStyle/>
        <a:p>
          <a:endParaRPr lang="en-US"/>
        </a:p>
      </dgm:t>
    </dgm:pt>
    <dgm:pt modelId="{99733E9E-EA89-4358-A6B1-2FC717106C20}" type="sibTrans" cxnId="{FB638530-7A1D-4E8A-9836-0CFE195355EA}">
      <dgm:prSet/>
      <dgm:spPr/>
      <dgm:t>
        <a:bodyPr/>
        <a:lstStyle/>
        <a:p>
          <a:endParaRPr lang="en-US"/>
        </a:p>
      </dgm:t>
    </dgm:pt>
    <dgm:pt modelId="{0FC3F4E0-7E6A-496C-AC13-29018302DF9C}">
      <dgm:prSet phldrT="[Text]" custT="1"/>
      <dgm:spPr/>
      <dgm:t>
        <a:bodyPr/>
        <a:lstStyle/>
        <a:p>
          <a:endParaRPr lang="en-US" sz="1800" b="1" dirty="0" smtClean="0">
            <a:latin typeface="Cambria" panose="02040503050406030204" pitchFamily="18" charset="0"/>
          </a:endParaRPr>
        </a:p>
        <a:p>
          <a:endParaRPr lang="en-US" sz="1800" b="1" dirty="0" smtClean="0">
            <a:latin typeface="Cambria" panose="02040503050406030204" pitchFamily="18" charset="0"/>
          </a:endParaRPr>
        </a:p>
        <a:p>
          <a:r>
            <a:rPr lang="en-US" sz="2000" b="1" dirty="0" smtClean="0">
              <a:latin typeface="Cambria" panose="02040503050406030204" pitchFamily="18" charset="0"/>
            </a:rPr>
            <a:t>SERGEANTS</a:t>
          </a:r>
        </a:p>
        <a:p>
          <a:r>
            <a:rPr lang="en-US" sz="1600" b="0" dirty="0" smtClean="0">
              <a:latin typeface="Cambria" panose="02040503050406030204" pitchFamily="18" charset="0"/>
            </a:rPr>
            <a:t>4 West Patrol</a:t>
          </a:r>
        </a:p>
        <a:p>
          <a:r>
            <a:rPr lang="en-US" sz="1600" b="0" dirty="0" smtClean="0">
              <a:latin typeface="Cambria" panose="02040503050406030204" pitchFamily="18" charset="0"/>
            </a:rPr>
            <a:t>1 Admin</a:t>
          </a:r>
        </a:p>
        <a:p>
          <a:endParaRPr lang="en-US" sz="1600" b="0" dirty="0" smtClean="0">
            <a:latin typeface="Cambria" panose="02040503050406030204" pitchFamily="18" charset="0"/>
          </a:endParaRPr>
        </a:p>
        <a:p>
          <a:endParaRPr lang="en-US" sz="2000" dirty="0">
            <a:latin typeface="Cambria" panose="02040503050406030204" pitchFamily="18" charset="0"/>
          </a:endParaRPr>
        </a:p>
      </dgm:t>
    </dgm:pt>
    <dgm:pt modelId="{C114E558-2EAC-4AD7-A412-A38DF854260C}" type="parTrans" cxnId="{243AF0CD-3102-449D-9254-E0A573091DD6}">
      <dgm:prSet/>
      <dgm:spPr/>
      <dgm:t>
        <a:bodyPr/>
        <a:lstStyle/>
        <a:p>
          <a:endParaRPr lang="en-US"/>
        </a:p>
      </dgm:t>
    </dgm:pt>
    <dgm:pt modelId="{E1FECF6F-DB7A-4264-B75C-883A65EB3955}" type="sibTrans" cxnId="{243AF0CD-3102-449D-9254-E0A573091DD6}">
      <dgm:prSet/>
      <dgm:spPr/>
      <dgm:t>
        <a:bodyPr/>
        <a:lstStyle/>
        <a:p>
          <a:endParaRPr lang="en-US"/>
        </a:p>
      </dgm:t>
    </dgm:pt>
    <dgm:pt modelId="{83B73E47-320C-40CC-973B-FF00B178CE40}" type="pres">
      <dgm:prSet presAssocID="{D4C5B48D-055C-43C9-BBB2-42D20EDB860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2A07C-6756-4B6F-82AF-FB5328CB6B15}" type="pres">
      <dgm:prSet presAssocID="{D4C5B48D-055C-43C9-BBB2-42D20EDB8609}" presName="radial" presStyleCnt="0">
        <dgm:presLayoutVars>
          <dgm:animLvl val="ctr"/>
        </dgm:presLayoutVars>
      </dgm:prSet>
      <dgm:spPr/>
    </dgm:pt>
    <dgm:pt modelId="{4C106339-42FC-4087-9E8E-1AECF4995185}" type="pres">
      <dgm:prSet presAssocID="{6F4FE329-8531-4C1B-9215-96DD61D63024}" presName="centerShape" presStyleLbl="vennNode1" presStyleIdx="0" presStyleCnt="5" custScaleX="108169" custScaleY="108169"/>
      <dgm:spPr/>
      <dgm:t>
        <a:bodyPr/>
        <a:lstStyle/>
        <a:p>
          <a:endParaRPr lang="en-US"/>
        </a:p>
      </dgm:t>
    </dgm:pt>
    <dgm:pt modelId="{EF85C499-B3D1-4B2D-B498-45AD5771C43C}" type="pres">
      <dgm:prSet presAssocID="{719F700E-5ACC-4AF8-938B-A61B5B768D1B}" presName="node" presStyleLbl="vennNode1" presStyleIdx="1" presStyleCnt="5" custScaleX="154527" custScaleY="154527" custRadScaleRad="110291" custRadScaleInc="4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9321B62-2A74-4EA7-92AF-9AB4AA2BC200}" type="pres">
      <dgm:prSet presAssocID="{74C07F13-6DAD-43DC-8D4E-E7F23335B93D}" presName="node" presStyleLbl="vennNode1" presStyleIdx="2" presStyleCnt="5" custScaleX="154527" custScaleY="154527" custRadScaleRad="121809" custRadScaleInc="-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1C4AD-401E-45CA-9F6D-AAFD221FC9DF}" type="pres">
      <dgm:prSet presAssocID="{D6E04A05-4402-43AC-AE3E-57056C7DAE6B}" presName="node" presStyleLbl="vennNode1" presStyleIdx="3" presStyleCnt="5" custScaleX="154527" custScaleY="154527" custRadScaleRad="123658" custRadScaleInc="-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49D51-859D-4870-8CCA-5240029B63A8}" type="pres">
      <dgm:prSet presAssocID="{0FC3F4E0-7E6A-496C-AC13-29018302DF9C}" presName="node" presStyleLbl="vennNode1" presStyleIdx="4" presStyleCnt="5" custScaleX="154527" custScaleY="154527" custRadScaleRad="119528" custRadScaleInc="252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EE3B5BAD-622D-4821-8399-DE84A8812ACC}" type="presOf" srcId="{74C07F13-6DAD-43DC-8D4E-E7F23335B93D}" destId="{89321B62-2A74-4EA7-92AF-9AB4AA2BC200}" srcOrd="0" destOrd="0" presId="urn:microsoft.com/office/officeart/2005/8/layout/radial3"/>
    <dgm:cxn modelId="{2E37A944-2A67-4205-8EE2-B29B3D6ED60D}" type="presOf" srcId="{D6E04A05-4402-43AC-AE3E-57056C7DAE6B}" destId="{3981C4AD-401E-45CA-9F6D-AAFD221FC9DF}" srcOrd="0" destOrd="0" presId="urn:microsoft.com/office/officeart/2005/8/layout/radial3"/>
    <dgm:cxn modelId="{243AF0CD-3102-449D-9254-E0A573091DD6}" srcId="{6F4FE329-8531-4C1B-9215-96DD61D63024}" destId="{0FC3F4E0-7E6A-496C-AC13-29018302DF9C}" srcOrd="3" destOrd="0" parTransId="{C114E558-2EAC-4AD7-A412-A38DF854260C}" sibTransId="{E1FECF6F-DB7A-4264-B75C-883A65EB3955}"/>
    <dgm:cxn modelId="{FB638530-7A1D-4E8A-9836-0CFE195355EA}" srcId="{6F4FE329-8531-4C1B-9215-96DD61D63024}" destId="{D6E04A05-4402-43AC-AE3E-57056C7DAE6B}" srcOrd="2" destOrd="0" parTransId="{C7CE3C0A-EEA5-441F-B9D3-F11EF4768CEF}" sibTransId="{99733E9E-EA89-4358-A6B1-2FC717106C20}"/>
    <dgm:cxn modelId="{8324EAEB-4EC3-490A-8BF9-0EF8C89616B7}" type="presOf" srcId="{719F700E-5ACC-4AF8-938B-A61B5B768D1B}" destId="{EF85C499-B3D1-4B2D-B498-45AD5771C43C}" srcOrd="0" destOrd="0" presId="urn:microsoft.com/office/officeart/2005/8/layout/radial3"/>
    <dgm:cxn modelId="{B2AE2408-2411-4FDD-BAF7-222817C2206D}" srcId="{6F4FE329-8531-4C1B-9215-96DD61D63024}" destId="{74C07F13-6DAD-43DC-8D4E-E7F23335B93D}" srcOrd="1" destOrd="0" parTransId="{DC4D931A-5AC9-429E-B6E3-749A2D9C6353}" sibTransId="{1B6EC717-4CC8-4EE4-97E4-232CD0773290}"/>
    <dgm:cxn modelId="{A20ABFFA-0CCE-421B-A0D5-E97B51957CC1}" srcId="{6F4FE329-8531-4C1B-9215-96DD61D63024}" destId="{719F700E-5ACC-4AF8-938B-A61B5B768D1B}" srcOrd="0" destOrd="0" parTransId="{9EB4020F-DF33-441B-9AD5-D2095D79B3D4}" sibTransId="{E3613FCD-7C8C-4C92-9BD3-B74A46702F54}"/>
    <dgm:cxn modelId="{D87AAA15-AE72-4E39-BBF6-4B3DBB4A294A}" srcId="{D4C5B48D-055C-43C9-BBB2-42D20EDB8609}" destId="{6F4FE329-8531-4C1B-9215-96DD61D63024}" srcOrd="0" destOrd="0" parTransId="{6A27861C-FF23-49B7-B553-D4D5C0CA93E7}" sibTransId="{A01E9E1C-95B9-4D7B-A2AE-7FFAFE22069C}"/>
    <dgm:cxn modelId="{289F1543-68D9-49B1-88BC-5522DB0EFC85}" type="presOf" srcId="{D4C5B48D-055C-43C9-BBB2-42D20EDB8609}" destId="{83B73E47-320C-40CC-973B-FF00B178CE40}" srcOrd="0" destOrd="0" presId="urn:microsoft.com/office/officeart/2005/8/layout/radial3"/>
    <dgm:cxn modelId="{32159B6B-7451-49B1-8010-9027A8819788}" type="presOf" srcId="{6F4FE329-8531-4C1B-9215-96DD61D63024}" destId="{4C106339-42FC-4087-9E8E-1AECF4995185}" srcOrd="0" destOrd="0" presId="urn:microsoft.com/office/officeart/2005/8/layout/radial3"/>
    <dgm:cxn modelId="{D21DA2A6-5AAE-42A1-A26A-1204CFA3A678}" type="presOf" srcId="{0FC3F4E0-7E6A-496C-AC13-29018302DF9C}" destId="{67B49D51-859D-4870-8CCA-5240029B63A8}" srcOrd="0" destOrd="0" presId="urn:microsoft.com/office/officeart/2005/8/layout/radial3"/>
    <dgm:cxn modelId="{7C715880-4C99-448E-A8A3-EDC36EC04260}" type="presParOf" srcId="{83B73E47-320C-40CC-973B-FF00B178CE40}" destId="{CAE2A07C-6756-4B6F-82AF-FB5328CB6B15}" srcOrd="0" destOrd="0" presId="urn:microsoft.com/office/officeart/2005/8/layout/radial3"/>
    <dgm:cxn modelId="{A575516C-29B2-42F8-A999-86799D70EF42}" type="presParOf" srcId="{CAE2A07C-6756-4B6F-82AF-FB5328CB6B15}" destId="{4C106339-42FC-4087-9E8E-1AECF4995185}" srcOrd="0" destOrd="0" presId="urn:microsoft.com/office/officeart/2005/8/layout/radial3"/>
    <dgm:cxn modelId="{689019FA-D2B9-46F8-A1AC-25443FC511CE}" type="presParOf" srcId="{CAE2A07C-6756-4B6F-82AF-FB5328CB6B15}" destId="{EF85C499-B3D1-4B2D-B498-45AD5771C43C}" srcOrd="1" destOrd="0" presId="urn:microsoft.com/office/officeart/2005/8/layout/radial3"/>
    <dgm:cxn modelId="{92E54C52-5C60-4526-AADB-E12ACD483DC1}" type="presParOf" srcId="{CAE2A07C-6756-4B6F-82AF-FB5328CB6B15}" destId="{89321B62-2A74-4EA7-92AF-9AB4AA2BC200}" srcOrd="2" destOrd="0" presId="urn:microsoft.com/office/officeart/2005/8/layout/radial3"/>
    <dgm:cxn modelId="{119AFDDF-1F46-4C6C-9873-6F645FA36697}" type="presParOf" srcId="{CAE2A07C-6756-4B6F-82AF-FB5328CB6B15}" destId="{3981C4AD-401E-45CA-9F6D-AAFD221FC9DF}" srcOrd="3" destOrd="0" presId="urn:microsoft.com/office/officeart/2005/8/layout/radial3"/>
    <dgm:cxn modelId="{7D5B8578-26C6-445F-9579-1787800E4E4C}" type="presParOf" srcId="{CAE2A07C-6756-4B6F-82AF-FB5328CB6B15}" destId="{67B49D51-859D-4870-8CCA-5240029B63A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93F879-E112-44A6-B172-A5488B14417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C122EC2-2CA1-4E73-AD6D-1FEE001BFDDA}">
      <dgm:prSet phldrT="[Text]" custT="1"/>
      <dgm:spPr/>
      <dgm:t>
        <a:bodyPr/>
        <a:lstStyle/>
        <a:p>
          <a:r>
            <a:rPr lang="en-US" sz="1200" baseline="30000" dirty="0"/>
            <a:t>Chief Klint Anderson </a:t>
          </a:r>
          <a:r>
            <a:rPr lang="en-US" sz="1200" b="1" baseline="30000" dirty="0"/>
            <a:t>CHIEF DEPUTY</a:t>
          </a:r>
          <a:endParaRPr lang="en-US" sz="1200" baseline="30000" dirty="0"/>
        </a:p>
      </dgm:t>
    </dgm:pt>
    <dgm:pt modelId="{18432DD2-B7A1-4CC1-8BF5-71F5EEF40500}" type="parTrans" cxnId="{E8655216-1973-49C4-8304-5FAAA67E7930}">
      <dgm:prSet/>
      <dgm:spPr/>
      <dgm:t>
        <a:bodyPr/>
        <a:lstStyle/>
        <a:p>
          <a:endParaRPr lang="en-US"/>
        </a:p>
      </dgm:t>
    </dgm:pt>
    <dgm:pt modelId="{74601843-9761-4248-94E7-F0E84F29630C}" type="sibTrans" cxnId="{E8655216-1973-49C4-8304-5FAAA67E7930}">
      <dgm:prSet/>
      <dgm:spPr/>
      <dgm:t>
        <a:bodyPr/>
        <a:lstStyle/>
        <a:p>
          <a:endParaRPr lang="en-US"/>
        </a:p>
      </dgm:t>
    </dgm:pt>
    <dgm:pt modelId="{1E20540F-57DB-4439-AF13-A9683DD9E4C0}">
      <dgm:prSet phldrT="[Text]" custT="1"/>
      <dgm:spPr/>
      <dgm:t>
        <a:bodyPr/>
        <a:lstStyle/>
        <a:p>
          <a:r>
            <a:rPr lang="en-US" sz="1200" baseline="30000" dirty="0"/>
            <a:t>Sgt. Brent Butler </a:t>
          </a:r>
          <a:r>
            <a:rPr lang="en-US" sz="1200" b="1" baseline="30000" dirty="0"/>
            <a:t>WEST PATROL</a:t>
          </a:r>
          <a:endParaRPr lang="en-US" sz="1200" baseline="30000" dirty="0"/>
        </a:p>
      </dgm:t>
    </dgm:pt>
    <dgm:pt modelId="{F633704E-E4AA-40F2-B52A-BD024000C630}" type="parTrans" cxnId="{E59CA533-18C9-4D49-A316-57BC08E49D7B}">
      <dgm:prSet/>
      <dgm:spPr/>
      <dgm:t>
        <a:bodyPr/>
        <a:lstStyle/>
        <a:p>
          <a:endParaRPr lang="en-US"/>
        </a:p>
      </dgm:t>
    </dgm:pt>
    <dgm:pt modelId="{02B87D9B-D88C-4EC3-92EF-6BC0A0573DBF}" type="sibTrans" cxnId="{E59CA533-18C9-4D49-A316-57BC08E49D7B}">
      <dgm:prSet/>
      <dgm:spPr/>
      <dgm:t>
        <a:bodyPr/>
        <a:lstStyle/>
        <a:p>
          <a:endParaRPr lang="en-US"/>
        </a:p>
      </dgm:t>
    </dgm:pt>
    <dgm:pt modelId="{AB413F20-E184-401E-8BFB-E4EAB5F12727}">
      <dgm:prSet phldrT="[Text]" custT="1"/>
      <dgm:spPr/>
      <dgm:t>
        <a:bodyPr/>
        <a:lstStyle/>
        <a:p>
          <a:r>
            <a:rPr lang="en-US" sz="1200" baseline="30000" dirty="0"/>
            <a:t>Cpl. Nichole Jones </a:t>
          </a:r>
          <a:r>
            <a:rPr lang="en-US" sz="1200" b="1" baseline="30000" dirty="0"/>
            <a:t>WEST HAVEN</a:t>
          </a:r>
          <a:endParaRPr lang="en-US" sz="1200" baseline="30000" dirty="0"/>
        </a:p>
      </dgm:t>
    </dgm:pt>
    <dgm:pt modelId="{67C30F24-D4A3-4A25-A971-D16D6745F6B8}" type="parTrans" cxnId="{078A9CB1-F198-4614-8616-17CF6305C73F}">
      <dgm:prSet/>
      <dgm:spPr/>
      <dgm:t>
        <a:bodyPr/>
        <a:lstStyle/>
        <a:p>
          <a:endParaRPr lang="en-US"/>
        </a:p>
      </dgm:t>
    </dgm:pt>
    <dgm:pt modelId="{118466D6-89CB-491A-BD16-75CE01B26569}" type="sibTrans" cxnId="{078A9CB1-F198-4614-8616-17CF6305C73F}">
      <dgm:prSet/>
      <dgm:spPr/>
      <dgm:t>
        <a:bodyPr/>
        <a:lstStyle/>
        <a:p>
          <a:endParaRPr lang="en-US"/>
        </a:p>
      </dgm:t>
    </dgm:pt>
    <dgm:pt modelId="{8A0DE284-B72A-4D92-9E05-83611145760C}">
      <dgm:prSet phldrT="[Text]" custT="1"/>
      <dgm:spPr/>
      <dgm:t>
        <a:bodyPr/>
        <a:lstStyle/>
        <a:p>
          <a:r>
            <a:rPr lang="en-US" sz="1200" baseline="30000" dirty="0"/>
            <a:t>Sgt. Dave Maccines </a:t>
          </a:r>
          <a:r>
            <a:rPr lang="en-US" sz="1200" b="1" baseline="30000" dirty="0"/>
            <a:t>WEST PATROL</a:t>
          </a:r>
          <a:endParaRPr lang="en-US" sz="1200" baseline="30000" dirty="0"/>
        </a:p>
      </dgm:t>
    </dgm:pt>
    <dgm:pt modelId="{693878DF-1F44-422A-9524-931D4DCC9190}" type="parTrans" cxnId="{14AE0374-F4BD-4EA5-B25E-3AD05884D102}">
      <dgm:prSet/>
      <dgm:spPr/>
      <dgm:t>
        <a:bodyPr/>
        <a:lstStyle/>
        <a:p>
          <a:endParaRPr lang="en-US"/>
        </a:p>
      </dgm:t>
    </dgm:pt>
    <dgm:pt modelId="{2148A33E-1495-4CFD-A7AA-4D370D90C6C8}" type="sibTrans" cxnId="{14AE0374-F4BD-4EA5-B25E-3AD05884D102}">
      <dgm:prSet/>
      <dgm:spPr/>
      <dgm:t>
        <a:bodyPr/>
        <a:lstStyle/>
        <a:p>
          <a:endParaRPr lang="en-US"/>
        </a:p>
      </dgm:t>
    </dgm:pt>
    <dgm:pt modelId="{C0638ACD-D193-4DC8-8BDB-1D5F5659BE43}">
      <dgm:prSet phldrT="[Text]" custT="1"/>
      <dgm:spPr/>
      <dgm:t>
        <a:bodyPr/>
        <a:lstStyle/>
        <a:p>
          <a:r>
            <a:rPr lang="en-US" sz="1200" baseline="30000" dirty="0"/>
            <a:t>Cpl. Craig Tillet </a:t>
          </a:r>
          <a:r>
            <a:rPr lang="en-US" sz="1200" b="1" baseline="30000" dirty="0"/>
            <a:t>MSL</a:t>
          </a:r>
          <a:endParaRPr lang="en-US" sz="1200" baseline="30000" dirty="0"/>
        </a:p>
      </dgm:t>
    </dgm:pt>
    <dgm:pt modelId="{F24DE5C5-5D1F-4CDB-8C54-8D486FE15E1A}" type="parTrans" cxnId="{2E6EDB98-0130-4D40-9FFD-3AA8A79BE1C3}">
      <dgm:prSet/>
      <dgm:spPr/>
      <dgm:t>
        <a:bodyPr/>
        <a:lstStyle/>
        <a:p>
          <a:endParaRPr lang="en-US"/>
        </a:p>
      </dgm:t>
    </dgm:pt>
    <dgm:pt modelId="{766DDF3E-969A-40EE-B65E-A548160D4F7A}" type="sibTrans" cxnId="{2E6EDB98-0130-4D40-9FFD-3AA8A79BE1C3}">
      <dgm:prSet/>
      <dgm:spPr/>
      <dgm:t>
        <a:bodyPr/>
        <a:lstStyle/>
        <a:p>
          <a:endParaRPr lang="en-US"/>
        </a:p>
      </dgm:t>
    </dgm:pt>
    <dgm:pt modelId="{9147D9AA-528B-4C9E-AE14-C8EE00D3085D}">
      <dgm:prSet custT="1"/>
      <dgm:spPr/>
      <dgm:t>
        <a:bodyPr/>
        <a:lstStyle/>
        <a:p>
          <a:r>
            <a:rPr lang="en-US" sz="1200" baseline="30000" dirty="0"/>
            <a:t>Lt. John Morrow      </a:t>
          </a:r>
          <a:r>
            <a:rPr lang="en-US" sz="1200" b="1" baseline="30000" dirty="0"/>
            <a:t>PRECINCT COMMANDER</a:t>
          </a:r>
          <a:endParaRPr lang="en-US" sz="1200" baseline="30000" dirty="0"/>
        </a:p>
      </dgm:t>
    </dgm:pt>
    <dgm:pt modelId="{61B72627-7405-470E-BF14-5B6B28FFD3F9}" type="parTrans" cxnId="{AF5F1677-BCCD-4242-A768-057A87887B41}">
      <dgm:prSet/>
      <dgm:spPr/>
      <dgm:t>
        <a:bodyPr/>
        <a:lstStyle/>
        <a:p>
          <a:endParaRPr lang="en-US"/>
        </a:p>
      </dgm:t>
    </dgm:pt>
    <dgm:pt modelId="{156E2A00-97B8-49C2-AD5A-FE30D9EB76C1}" type="sibTrans" cxnId="{AF5F1677-BCCD-4242-A768-057A87887B41}">
      <dgm:prSet/>
      <dgm:spPr/>
      <dgm:t>
        <a:bodyPr/>
        <a:lstStyle/>
        <a:p>
          <a:endParaRPr lang="en-US"/>
        </a:p>
      </dgm:t>
    </dgm:pt>
    <dgm:pt modelId="{721842F6-E68D-4F73-926C-E7153E705334}">
      <dgm:prSet custT="1"/>
      <dgm:spPr/>
      <dgm:t>
        <a:bodyPr/>
        <a:lstStyle/>
        <a:p>
          <a:r>
            <a:rPr lang="en-US" sz="1200" baseline="30000" dirty="0"/>
            <a:t>Sheriff Terry Thompson </a:t>
          </a:r>
          <a:r>
            <a:rPr lang="en-US" sz="1200" b="1" baseline="30000" dirty="0"/>
            <a:t>SHERIFF</a:t>
          </a:r>
        </a:p>
      </dgm:t>
    </dgm:pt>
    <dgm:pt modelId="{8F0E3A67-5570-46D8-9E07-057EB5D1D4AF}" type="parTrans" cxnId="{15119F6A-8D70-48C7-8EC1-13C005FE9BB5}">
      <dgm:prSet/>
      <dgm:spPr/>
      <dgm:t>
        <a:bodyPr/>
        <a:lstStyle/>
        <a:p>
          <a:endParaRPr lang="en-US"/>
        </a:p>
      </dgm:t>
    </dgm:pt>
    <dgm:pt modelId="{1CE1FA06-9764-4C7D-B856-66E4BD5EA758}" type="sibTrans" cxnId="{15119F6A-8D70-48C7-8EC1-13C005FE9BB5}">
      <dgm:prSet/>
      <dgm:spPr/>
      <dgm:t>
        <a:bodyPr/>
        <a:lstStyle/>
        <a:p>
          <a:endParaRPr lang="en-US"/>
        </a:p>
      </dgm:t>
    </dgm:pt>
    <dgm:pt modelId="{425926E1-342A-4871-A543-6821CDDBB2E9}">
      <dgm:prSet custT="1"/>
      <dgm:spPr/>
      <dgm:t>
        <a:bodyPr/>
        <a:lstStyle/>
        <a:p>
          <a:r>
            <a:rPr lang="en-US" sz="1200" baseline="30000" dirty="0"/>
            <a:t>Sgt. Chris Stettler </a:t>
          </a:r>
          <a:r>
            <a:rPr lang="en-US" sz="1200" b="1" baseline="30000" dirty="0"/>
            <a:t>WEST PATROL</a:t>
          </a:r>
          <a:endParaRPr lang="en-US" sz="1200" baseline="30000" dirty="0"/>
        </a:p>
      </dgm:t>
    </dgm:pt>
    <dgm:pt modelId="{2FB8045C-6577-4703-BE97-7AF137FC6A6A}" type="parTrans" cxnId="{DB79E88A-DB8C-4FC7-9781-A760F9B893B7}">
      <dgm:prSet/>
      <dgm:spPr/>
      <dgm:t>
        <a:bodyPr/>
        <a:lstStyle/>
        <a:p>
          <a:endParaRPr lang="en-US"/>
        </a:p>
      </dgm:t>
    </dgm:pt>
    <dgm:pt modelId="{838639E4-9724-4EAC-B269-9373CEE548DC}" type="sibTrans" cxnId="{DB79E88A-DB8C-4FC7-9781-A760F9B893B7}">
      <dgm:prSet/>
      <dgm:spPr/>
      <dgm:t>
        <a:bodyPr/>
        <a:lstStyle/>
        <a:p>
          <a:endParaRPr lang="en-US"/>
        </a:p>
      </dgm:t>
    </dgm:pt>
    <dgm:pt modelId="{D019BC68-7A1A-480A-B022-10E14DDB968F}">
      <dgm:prSet custT="1"/>
      <dgm:spPr/>
      <dgm:t>
        <a:bodyPr/>
        <a:lstStyle/>
        <a:p>
          <a:r>
            <a:rPr lang="en-US" sz="1200" b="0" baseline="30000" dirty="0"/>
            <a:t>Sgt. Mike Streker </a:t>
          </a:r>
          <a:r>
            <a:rPr lang="en-US" sz="1200" b="1" baseline="30000" dirty="0"/>
            <a:t> WEST PATROL</a:t>
          </a:r>
          <a:endParaRPr lang="en-US" sz="1200" b="0" baseline="30000" dirty="0"/>
        </a:p>
      </dgm:t>
    </dgm:pt>
    <dgm:pt modelId="{026DFB6E-573D-4DDF-AE2C-F1397E9DD183}" type="parTrans" cxnId="{86690973-E978-400E-8542-1B3D8E7C7525}">
      <dgm:prSet/>
      <dgm:spPr/>
      <dgm:t>
        <a:bodyPr/>
        <a:lstStyle/>
        <a:p>
          <a:endParaRPr lang="en-US"/>
        </a:p>
      </dgm:t>
    </dgm:pt>
    <dgm:pt modelId="{2DC236B6-8396-495C-833A-365C9CCD090C}" type="sibTrans" cxnId="{86690973-E978-400E-8542-1B3D8E7C7525}">
      <dgm:prSet/>
      <dgm:spPr/>
      <dgm:t>
        <a:bodyPr/>
        <a:lstStyle/>
        <a:p>
          <a:endParaRPr lang="en-US"/>
        </a:p>
      </dgm:t>
    </dgm:pt>
    <dgm:pt modelId="{63F75496-C0F0-4DE6-AE2F-7918B35453B8}">
      <dgm:prSet custT="1"/>
      <dgm:spPr/>
      <dgm:t>
        <a:bodyPr/>
        <a:lstStyle/>
        <a:p>
          <a:r>
            <a:rPr lang="en-US" sz="1200" baseline="30000" dirty="0"/>
            <a:t>Cpl. Tyler Greenhalgh </a:t>
          </a:r>
          <a:r>
            <a:rPr lang="en-US" sz="1200" b="1" baseline="30000" dirty="0"/>
            <a:t>WEST</a:t>
          </a:r>
          <a:endParaRPr lang="en-US" sz="1200" baseline="30000" dirty="0"/>
        </a:p>
      </dgm:t>
    </dgm:pt>
    <dgm:pt modelId="{161D017D-CE6F-4362-8825-CF1DCDBC80F2}" type="parTrans" cxnId="{27432139-401B-422D-9356-0EC9AD88E160}">
      <dgm:prSet/>
      <dgm:spPr/>
      <dgm:t>
        <a:bodyPr/>
        <a:lstStyle/>
        <a:p>
          <a:endParaRPr lang="en-US"/>
        </a:p>
      </dgm:t>
    </dgm:pt>
    <dgm:pt modelId="{EB4B9B62-0C4E-4EEF-B428-1544233DE191}" type="sibTrans" cxnId="{27432139-401B-422D-9356-0EC9AD88E160}">
      <dgm:prSet/>
      <dgm:spPr/>
      <dgm:t>
        <a:bodyPr/>
        <a:lstStyle/>
        <a:p>
          <a:endParaRPr lang="en-US"/>
        </a:p>
      </dgm:t>
    </dgm:pt>
    <dgm:pt modelId="{18A9CFF7-4C79-48FD-91F4-3B051C249E3F}">
      <dgm:prSet custT="1"/>
      <dgm:spPr/>
      <dgm:t>
        <a:bodyPr/>
        <a:lstStyle/>
        <a:p>
          <a:r>
            <a:rPr lang="en-US" sz="1200" baseline="30000" dirty="0"/>
            <a:t>Cpl. (VACANT)         </a:t>
          </a:r>
          <a:r>
            <a:rPr lang="en-US" sz="1200" b="1" baseline="30000" dirty="0"/>
            <a:t>MSL</a:t>
          </a:r>
          <a:endParaRPr lang="en-US" sz="1200" baseline="30000" dirty="0"/>
        </a:p>
      </dgm:t>
    </dgm:pt>
    <dgm:pt modelId="{90B18FF8-D4ED-4AC4-A1BA-7F2043641F41}" type="parTrans" cxnId="{86A9C310-33E1-4AB6-B0A1-A417DCC4EE64}">
      <dgm:prSet/>
      <dgm:spPr/>
      <dgm:t>
        <a:bodyPr/>
        <a:lstStyle/>
        <a:p>
          <a:endParaRPr lang="en-US"/>
        </a:p>
      </dgm:t>
    </dgm:pt>
    <dgm:pt modelId="{5A912C87-AB0D-4082-967D-9D151CEFBF98}" type="sibTrans" cxnId="{86A9C310-33E1-4AB6-B0A1-A417DCC4EE64}">
      <dgm:prSet/>
      <dgm:spPr/>
      <dgm:t>
        <a:bodyPr/>
        <a:lstStyle/>
        <a:p>
          <a:endParaRPr lang="en-US"/>
        </a:p>
      </dgm:t>
    </dgm:pt>
    <dgm:pt modelId="{58F53551-D93F-4229-982D-94B3D6629666}">
      <dgm:prSet custT="1"/>
      <dgm:spPr/>
      <dgm:t>
        <a:bodyPr/>
        <a:lstStyle/>
        <a:p>
          <a:r>
            <a:rPr lang="en-US" sz="1200" baseline="30000" dirty="0"/>
            <a:t>Event Deputies (6)</a:t>
          </a:r>
        </a:p>
      </dgm:t>
    </dgm:pt>
    <dgm:pt modelId="{E1362E80-79AA-47BE-9CA0-09EF9F97E944}" type="parTrans" cxnId="{3556A831-B7BE-4CD5-A568-39E57F096BB8}">
      <dgm:prSet/>
      <dgm:spPr/>
      <dgm:t>
        <a:bodyPr/>
        <a:lstStyle/>
        <a:p>
          <a:endParaRPr lang="en-US"/>
        </a:p>
      </dgm:t>
    </dgm:pt>
    <dgm:pt modelId="{7F8D483B-5ADC-4B5F-A497-A466A99DAE25}" type="sibTrans" cxnId="{3556A831-B7BE-4CD5-A568-39E57F096BB8}">
      <dgm:prSet/>
      <dgm:spPr/>
      <dgm:t>
        <a:bodyPr/>
        <a:lstStyle/>
        <a:p>
          <a:endParaRPr lang="en-US"/>
        </a:p>
      </dgm:t>
    </dgm:pt>
    <dgm:pt modelId="{797D893F-93C2-4149-9373-409D9080D48E}">
      <dgm:prSet custT="1"/>
      <dgm:spPr/>
      <dgm:t>
        <a:bodyPr/>
        <a:lstStyle/>
        <a:p>
          <a:r>
            <a:rPr lang="en-US" sz="1200" baseline="30000" dirty="0"/>
            <a:t>Deputy (VACANT) </a:t>
          </a:r>
          <a:r>
            <a:rPr lang="en-US" sz="1200" b="1" baseline="30000" dirty="0"/>
            <a:t>WEST HAVEN</a:t>
          </a:r>
          <a:endParaRPr lang="en-US" sz="1200" baseline="30000" dirty="0"/>
        </a:p>
      </dgm:t>
    </dgm:pt>
    <dgm:pt modelId="{3D0FDB39-7806-418B-93D6-E8ACC28E09CF}" type="parTrans" cxnId="{DE8CF447-F9EC-493A-9124-808D5130B76B}">
      <dgm:prSet/>
      <dgm:spPr/>
      <dgm:t>
        <a:bodyPr/>
        <a:lstStyle/>
        <a:p>
          <a:endParaRPr lang="en-US"/>
        </a:p>
      </dgm:t>
    </dgm:pt>
    <dgm:pt modelId="{0A2DE604-D3DD-4B02-8A72-30DB0259DD0E}" type="sibTrans" cxnId="{DE8CF447-F9EC-493A-9124-808D5130B76B}">
      <dgm:prSet/>
      <dgm:spPr/>
      <dgm:t>
        <a:bodyPr/>
        <a:lstStyle/>
        <a:p>
          <a:endParaRPr lang="en-US"/>
        </a:p>
      </dgm:t>
    </dgm:pt>
    <dgm:pt modelId="{10263B37-F819-4FC2-B5C5-63A663833A3E}">
      <dgm:prSet custT="1"/>
      <dgm:spPr/>
      <dgm:t>
        <a:bodyPr/>
        <a:lstStyle/>
        <a:p>
          <a:r>
            <a:rPr lang="en-US" sz="1200" baseline="30000" dirty="0"/>
            <a:t>Deputy Colleen Clarke </a:t>
          </a:r>
          <a:r>
            <a:rPr lang="en-US" sz="1200" b="1" baseline="30000" dirty="0"/>
            <a:t>WEST HAVEN</a:t>
          </a:r>
          <a:endParaRPr lang="en-US" sz="1200" baseline="30000" dirty="0"/>
        </a:p>
      </dgm:t>
    </dgm:pt>
    <dgm:pt modelId="{C0CB7623-D5A4-46F5-923E-02E116464287}" type="parTrans" cxnId="{9F6CBBE5-9C55-462E-83E3-9E60E99F499E}">
      <dgm:prSet/>
      <dgm:spPr/>
      <dgm:t>
        <a:bodyPr/>
        <a:lstStyle/>
        <a:p>
          <a:endParaRPr lang="en-US"/>
        </a:p>
      </dgm:t>
    </dgm:pt>
    <dgm:pt modelId="{6407E89A-0B85-40FB-8D67-09FD54B4D5F2}" type="sibTrans" cxnId="{9F6CBBE5-9C55-462E-83E3-9E60E99F499E}">
      <dgm:prSet/>
      <dgm:spPr/>
      <dgm:t>
        <a:bodyPr/>
        <a:lstStyle/>
        <a:p>
          <a:endParaRPr lang="en-US"/>
        </a:p>
      </dgm:t>
    </dgm:pt>
    <dgm:pt modelId="{8784C789-CC64-4760-A416-C72F2DAF86FD}">
      <dgm:prSet custT="1"/>
      <dgm:spPr/>
      <dgm:t>
        <a:bodyPr/>
        <a:lstStyle/>
        <a:p>
          <a:r>
            <a:rPr lang="en-US" sz="1200" baseline="30000" dirty="0"/>
            <a:t>Deputy Matt Nelson </a:t>
          </a:r>
          <a:r>
            <a:rPr lang="en-US" sz="1200" b="1" baseline="30000" dirty="0"/>
            <a:t>WEST HAVEN</a:t>
          </a:r>
          <a:endParaRPr lang="en-US" sz="1200" baseline="30000" dirty="0"/>
        </a:p>
      </dgm:t>
    </dgm:pt>
    <dgm:pt modelId="{3AB865DF-06AB-435C-933D-8D37C78A8FE3}" type="parTrans" cxnId="{0D15BC28-41DB-47F2-A3D5-BF36F716C271}">
      <dgm:prSet/>
      <dgm:spPr/>
      <dgm:t>
        <a:bodyPr/>
        <a:lstStyle/>
        <a:p>
          <a:endParaRPr lang="en-US"/>
        </a:p>
      </dgm:t>
    </dgm:pt>
    <dgm:pt modelId="{9298E794-DC74-408F-A3DF-68C7624AD5A9}" type="sibTrans" cxnId="{0D15BC28-41DB-47F2-A3D5-BF36F716C271}">
      <dgm:prSet/>
      <dgm:spPr/>
      <dgm:t>
        <a:bodyPr/>
        <a:lstStyle/>
        <a:p>
          <a:endParaRPr lang="en-US"/>
        </a:p>
      </dgm:t>
    </dgm:pt>
    <dgm:pt modelId="{F79D72E2-95C0-48D9-ADED-6816F70E950B}">
      <dgm:prSet custT="1"/>
      <dgm:spPr/>
      <dgm:t>
        <a:bodyPr/>
        <a:lstStyle/>
        <a:p>
          <a:r>
            <a:rPr lang="en-US" sz="1200" baseline="30000" dirty="0"/>
            <a:t>Deputy Mark Wian </a:t>
          </a:r>
          <a:r>
            <a:rPr lang="en-US" sz="1200" b="1" baseline="30000" dirty="0"/>
            <a:t> WH/HOOPER</a:t>
          </a:r>
          <a:endParaRPr lang="en-US" sz="1200" baseline="30000" dirty="0"/>
        </a:p>
      </dgm:t>
    </dgm:pt>
    <dgm:pt modelId="{660ACE29-B30A-4CCB-A23D-CC31C11B0E83}" type="parTrans" cxnId="{8CDACBD8-D1B0-479F-9B16-542800F51749}">
      <dgm:prSet/>
      <dgm:spPr/>
      <dgm:t>
        <a:bodyPr/>
        <a:lstStyle/>
        <a:p>
          <a:endParaRPr lang="en-US"/>
        </a:p>
      </dgm:t>
    </dgm:pt>
    <dgm:pt modelId="{C4D091E3-A287-4337-82A3-58B1FD43F38B}" type="sibTrans" cxnId="{8CDACBD8-D1B0-479F-9B16-542800F51749}">
      <dgm:prSet/>
      <dgm:spPr/>
      <dgm:t>
        <a:bodyPr/>
        <a:lstStyle/>
        <a:p>
          <a:endParaRPr lang="en-US"/>
        </a:p>
      </dgm:t>
    </dgm:pt>
    <dgm:pt modelId="{07D2CA4B-EF10-4DC5-A3CD-3083C53FB0DA}">
      <dgm:prSet custT="1"/>
      <dgm:spPr/>
      <dgm:t>
        <a:bodyPr/>
        <a:lstStyle/>
        <a:p>
          <a:r>
            <a:rPr lang="en-US" sz="1200" baseline="30000" dirty="0"/>
            <a:t>K-9 Tyrel Dalton   </a:t>
          </a:r>
          <a:r>
            <a:rPr lang="en-US" sz="1200" b="1" baseline="30000" dirty="0"/>
            <a:t>FARR WEST</a:t>
          </a:r>
          <a:endParaRPr lang="en-US" sz="1200" baseline="30000" dirty="0"/>
        </a:p>
      </dgm:t>
    </dgm:pt>
    <dgm:pt modelId="{DF6AE0DF-227C-4976-B757-E0945F2F7475}" type="parTrans" cxnId="{EA047AB4-7661-4F1C-A2B3-780F71D873FA}">
      <dgm:prSet/>
      <dgm:spPr/>
      <dgm:t>
        <a:bodyPr/>
        <a:lstStyle/>
        <a:p>
          <a:endParaRPr lang="en-US"/>
        </a:p>
      </dgm:t>
    </dgm:pt>
    <dgm:pt modelId="{341EBFAE-87C2-4258-B621-6C58290B4373}" type="sibTrans" cxnId="{EA047AB4-7661-4F1C-A2B3-780F71D873FA}">
      <dgm:prSet/>
      <dgm:spPr/>
      <dgm:t>
        <a:bodyPr/>
        <a:lstStyle/>
        <a:p>
          <a:endParaRPr lang="en-US"/>
        </a:p>
      </dgm:t>
    </dgm:pt>
    <dgm:pt modelId="{B015C1F1-7EBA-4F1F-A2D9-C99F5A0F1A5E}">
      <dgm:prSet custT="1"/>
      <dgm:spPr/>
      <dgm:t>
        <a:bodyPr/>
        <a:lstStyle/>
        <a:p>
          <a:r>
            <a:rPr lang="en-US" sz="1200" baseline="30000" dirty="0">
              <a:solidFill>
                <a:srgbClr val="FF0000"/>
              </a:solidFill>
            </a:rPr>
            <a:t>Deputy Paul Babinsky   </a:t>
          </a:r>
          <a:r>
            <a:rPr lang="en-US" sz="1200" b="1" baseline="30000" dirty="0">
              <a:solidFill>
                <a:srgbClr val="FF0000"/>
              </a:solidFill>
            </a:rPr>
            <a:t>PLAIN CITY</a:t>
          </a:r>
          <a:r>
            <a:rPr lang="en-US" sz="1200" baseline="30000" dirty="0">
              <a:solidFill>
                <a:srgbClr val="FF0000"/>
              </a:solidFill>
            </a:rPr>
            <a:t>        </a:t>
          </a:r>
        </a:p>
      </dgm:t>
    </dgm:pt>
    <dgm:pt modelId="{70870342-BE01-4C4F-9CD1-2FE8C8A7EBF3}" type="parTrans" cxnId="{1CF5C998-418A-440B-ACEB-0C09AB5B4017}">
      <dgm:prSet/>
      <dgm:spPr/>
      <dgm:t>
        <a:bodyPr/>
        <a:lstStyle/>
        <a:p>
          <a:endParaRPr lang="en-US"/>
        </a:p>
      </dgm:t>
    </dgm:pt>
    <dgm:pt modelId="{2AC99D3A-27F9-4304-A415-9165976C1ED4}" type="sibTrans" cxnId="{1CF5C998-418A-440B-ACEB-0C09AB5B4017}">
      <dgm:prSet/>
      <dgm:spPr/>
      <dgm:t>
        <a:bodyPr/>
        <a:lstStyle/>
        <a:p>
          <a:endParaRPr lang="en-US"/>
        </a:p>
      </dgm:t>
    </dgm:pt>
    <dgm:pt modelId="{7F021393-C047-4E8B-86C0-3DB90100D0D8}">
      <dgm:prSet custT="1"/>
      <dgm:spPr/>
      <dgm:t>
        <a:bodyPr/>
        <a:lstStyle/>
        <a:p>
          <a:r>
            <a:rPr lang="en-US" sz="1200" baseline="30000" dirty="0"/>
            <a:t>Deputy Jared Ortgiesen </a:t>
          </a:r>
          <a:r>
            <a:rPr lang="en-US" sz="1200" b="1" baseline="30000" dirty="0"/>
            <a:t>HOOPER</a:t>
          </a:r>
          <a:endParaRPr lang="en-US" sz="1200" baseline="30000" dirty="0"/>
        </a:p>
      </dgm:t>
    </dgm:pt>
    <dgm:pt modelId="{DCEC7EA3-3EED-47CB-B878-D6CE8B9BA249}" type="parTrans" cxnId="{D2F7562D-C314-4547-9CEA-2A3A35B1ABA4}">
      <dgm:prSet/>
      <dgm:spPr/>
      <dgm:t>
        <a:bodyPr/>
        <a:lstStyle/>
        <a:p>
          <a:endParaRPr lang="en-US"/>
        </a:p>
      </dgm:t>
    </dgm:pt>
    <dgm:pt modelId="{677B5A9E-A5A6-4329-89AE-0EE54ECDA870}" type="sibTrans" cxnId="{D2F7562D-C314-4547-9CEA-2A3A35B1ABA4}">
      <dgm:prSet/>
      <dgm:spPr/>
      <dgm:t>
        <a:bodyPr/>
        <a:lstStyle/>
        <a:p>
          <a:endParaRPr lang="en-US"/>
        </a:p>
      </dgm:t>
    </dgm:pt>
    <dgm:pt modelId="{C907DEDC-3247-4A82-BCF1-8F1397AEF04F}">
      <dgm:prSet custT="1"/>
      <dgm:spPr/>
      <dgm:t>
        <a:bodyPr/>
        <a:lstStyle/>
        <a:p>
          <a:r>
            <a:rPr lang="en-US" sz="1200" baseline="30000" dirty="0"/>
            <a:t>Deputy John Millaway </a:t>
          </a:r>
          <a:r>
            <a:rPr lang="en-US" sz="1200" b="1" baseline="30000" dirty="0"/>
            <a:t>FARR WEST</a:t>
          </a:r>
          <a:endParaRPr lang="en-US" sz="1200" baseline="30000" dirty="0"/>
        </a:p>
      </dgm:t>
    </dgm:pt>
    <dgm:pt modelId="{2635AF9A-44EA-4734-9E76-87260C32655C}" type="parTrans" cxnId="{7955F776-1663-4C73-B5C9-D193623CC2CA}">
      <dgm:prSet/>
      <dgm:spPr/>
      <dgm:t>
        <a:bodyPr/>
        <a:lstStyle/>
        <a:p>
          <a:endParaRPr lang="en-US"/>
        </a:p>
      </dgm:t>
    </dgm:pt>
    <dgm:pt modelId="{F6807A04-60D0-433C-B047-DA47778C704E}" type="sibTrans" cxnId="{7955F776-1663-4C73-B5C9-D193623CC2CA}">
      <dgm:prSet/>
      <dgm:spPr/>
      <dgm:t>
        <a:bodyPr/>
        <a:lstStyle/>
        <a:p>
          <a:endParaRPr lang="en-US"/>
        </a:p>
      </dgm:t>
    </dgm:pt>
    <dgm:pt modelId="{25F0D67E-56F7-4C7C-856E-AF7EAEE64976}">
      <dgm:prSet custT="1"/>
      <dgm:spPr/>
      <dgm:t>
        <a:bodyPr/>
        <a:lstStyle/>
        <a:p>
          <a:r>
            <a:rPr lang="en-US" sz="1200" baseline="30000" dirty="0">
              <a:solidFill>
                <a:srgbClr val="FF0000"/>
              </a:solidFill>
            </a:rPr>
            <a:t>Deputy Weston Voth </a:t>
          </a:r>
          <a:r>
            <a:rPr lang="en-US" sz="1200" b="1" baseline="30000" dirty="0">
              <a:solidFill>
                <a:srgbClr val="FF0000"/>
              </a:solidFill>
            </a:rPr>
            <a:t>PLAIN CITY</a:t>
          </a:r>
          <a:endParaRPr lang="en-US" sz="1200" baseline="30000" dirty="0">
            <a:solidFill>
              <a:srgbClr val="FF0000"/>
            </a:solidFill>
          </a:endParaRPr>
        </a:p>
      </dgm:t>
    </dgm:pt>
    <dgm:pt modelId="{68E07DB9-4872-4F71-B90C-AC5841AA4579}" type="parTrans" cxnId="{BCE03394-9F53-40E7-95C4-BEF6717DBB37}">
      <dgm:prSet/>
      <dgm:spPr/>
      <dgm:t>
        <a:bodyPr/>
        <a:lstStyle/>
        <a:p>
          <a:endParaRPr lang="en-US"/>
        </a:p>
      </dgm:t>
    </dgm:pt>
    <dgm:pt modelId="{FDCDC669-CE76-4EE2-AF4B-65260123C4CF}" type="sibTrans" cxnId="{BCE03394-9F53-40E7-95C4-BEF6717DBB37}">
      <dgm:prSet/>
      <dgm:spPr/>
      <dgm:t>
        <a:bodyPr/>
        <a:lstStyle/>
        <a:p>
          <a:endParaRPr lang="en-US"/>
        </a:p>
      </dgm:t>
    </dgm:pt>
    <dgm:pt modelId="{ED0B97B2-31AD-47C5-9934-AC2F2FEF1F89}">
      <dgm:prSet custT="1"/>
      <dgm:spPr/>
      <dgm:t>
        <a:bodyPr/>
        <a:lstStyle/>
        <a:p>
          <a:r>
            <a:rPr lang="en-US" sz="1200" baseline="30000" dirty="0"/>
            <a:t>Deputy Jarrod Irvin </a:t>
          </a:r>
          <a:r>
            <a:rPr lang="en-US" sz="1200" b="1" baseline="30000" dirty="0"/>
            <a:t>HOOPER</a:t>
          </a:r>
          <a:endParaRPr lang="en-US" sz="1200" baseline="30000" dirty="0"/>
        </a:p>
      </dgm:t>
    </dgm:pt>
    <dgm:pt modelId="{E9FAB7AE-3FAA-4F95-91A0-37BD23A41281}" type="parTrans" cxnId="{DBF06151-7CA0-445A-958C-8E5971123A6D}">
      <dgm:prSet/>
      <dgm:spPr/>
      <dgm:t>
        <a:bodyPr/>
        <a:lstStyle/>
        <a:p>
          <a:endParaRPr lang="en-US"/>
        </a:p>
      </dgm:t>
    </dgm:pt>
    <dgm:pt modelId="{C62240BA-3A3A-4D0D-A63A-C750E76F8BFA}" type="sibTrans" cxnId="{DBF06151-7CA0-445A-958C-8E5971123A6D}">
      <dgm:prSet/>
      <dgm:spPr/>
      <dgm:t>
        <a:bodyPr/>
        <a:lstStyle/>
        <a:p>
          <a:endParaRPr lang="en-US"/>
        </a:p>
      </dgm:t>
    </dgm:pt>
    <dgm:pt modelId="{C00C70A9-CB7D-4641-A7AE-7CB9EB120A3A}">
      <dgm:prSet custT="1"/>
      <dgm:spPr/>
      <dgm:t>
        <a:bodyPr/>
        <a:lstStyle/>
        <a:p>
          <a:r>
            <a:rPr lang="en-US" sz="1200" baseline="30000" dirty="0"/>
            <a:t>Deputy Rich Clawson </a:t>
          </a:r>
          <a:r>
            <a:rPr lang="en-US" sz="1200" b="1" baseline="30000" dirty="0"/>
            <a:t>FARR WEST</a:t>
          </a:r>
          <a:endParaRPr lang="en-US" sz="1200" baseline="30000" dirty="0"/>
        </a:p>
      </dgm:t>
    </dgm:pt>
    <dgm:pt modelId="{6E698E50-CD3A-4505-9F4D-ECEC3F26CA42}" type="parTrans" cxnId="{63108EDD-0F00-42F9-B26B-EBA29E2FCA3F}">
      <dgm:prSet/>
      <dgm:spPr/>
      <dgm:t>
        <a:bodyPr/>
        <a:lstStyle/>
        <a:p>
          <a:endParaRPr lang="en-US"/>
        </a:p>
      </dgm:t>
    </dgm:pt>
    <dgm:pt modelId="{E3857DB4-C1D5-4EE0-A763-143D69CE47E0}" type="sibTrans" cxnId="{63108EDD-0F00-42F9-B26B-EBA29E2FCA3F}">
      <dgm:prSet/>
      <dgm:spPr/>
      <dgm:t>
        <a:bodyPr/>
        <a:lstStyle/>
        <a:p>
          <a:endParaRPr lang="en-US"/>
        </a:p>
      </dgm:t>
    </dgm:pt>
    <dgm:pt modelId="{93692957-E86B-4E95-9895-537539E0343F}">
      <dgm:prSet custT="1"/>
      <dgm:spPr/>
      <dgm:t>
        <a:bodyPr/>
        <a:lstStyle/>
        <a:p>
          <a:r>
            <a:rPr lang="en-US" sz="1200" baseline="30000" dirty="0">
              <a:solidFill>
                <a:srgbClr val="FF0000"/>
              </a:solidFill>
            </a:rPr>
            <a:t>Deputy Kathy Stoffers </a:t>
          </a:r>
          <a:r>
            <a:rPr lang="en-US" sz="1200" b="1" baseline="30000" dirty="0">
              <a:solidFill>
                <a:srgbClr val="FF0000"/>
              </a:solidFill>
            </a:rPr>
            <a:t>PLAIN CITY</a:t>
          </a:r>
          <a:endParaRPr lang="en-US" sz="1200" baseline="30000" dirty="0">
            <a:solidFill>
              <a:srgbClr val="FF0000"/>
            </a:solidFill>
          </a:endParaRPr>
        </a:p>
      </dgm:t>
    </dgm:pt>
    <dgm:pt modelId="{158658DD-C328-4B6C-9D37-126BD30B04E3}" type="parTrans" cxnId="{26E7D79C-4B6D-4F99-9652-E4D0B1740BDF}">
      <dgm:prSet/>
      <dgm:spPr/>
      <dgm:t>
        <a:bodyPr/>
        <a:lstStyle/>
        <a:p>
          <a:endParaRPr lang="en-US"/>
        </a:p>
      </dgm:t>
    </dgm:pt>
    <dgm:pt modelId="{53CFF732-79C2-42C8-A36B-DA60E5476439}" type="sibTrans" cxnId="{26E7D79C-4B6D-4F99-9652-E4D0B1740BDF}">
      <dgm:prSet/>
      <dgm:spPr/>
      <dgm:t>
        <a:bodyPr/>
        <a:lstStyle/>
        <a:p>
          <a:endParaRPr lang="en-US"/>
        </a:p>
      </dgm:t>
    </dgm:pt>
    <dgm:pt modelId="{82498DBA-C37D-457D-8D19-D8194E1440CF}">
      <dgm:prSet custT="1"/>
      <dgm:spPr/>
      <dgm:t>
        <a:bodyPr/>
        <a:lstStyle/>
        <a:p>
          <a:r>
            <a:rPr lang="en-US" sz="1200" b="0" baseline="30000" dirty="0"/>
            <a:t>Deputy Terrace Lavely </a:t>
          </a:r>
          <a:r>
            <a:rPr lang="en-US" sz="1200" b="1" baseline="30000" dirty="0"/>
            <a:t>WEST HAVEN</a:t>
          </a:r>
          <a:endParaRPr lang="en-US" sz="1200" b="0" baseline="30000" dirty="0"/>
        </a:p>
      </dgm:t>
    </dgm:pt>
    <dgm:pt modelId="{91C94D36-41C1-43E8-9E0D-127CC42B3E53}" type="parTrans" cxnId="{0F7CD1DC-BB90-43EF-A3EA-7011B7DB1B05}">
      <dgm:prSet/>
      <dgm:spPr/>
      <dgm:t>
        <a:bodyPr/>
        <a:lstStyle/>
        <a:p>
          <a:endParaRPr lang="en-US"/>
        </a:p>
      </dgm:t>
    </dgm:pt>
    <dgm:pt modelId="{3977E6E4-7ED6-470C-A11A-A7B8BB83F8DD}" type="sibTrans" cxnId="{0F7CD1DC-BB90-43EF-A3EA-7011B7DB1B05}">
      <dgm:prSet/>
      <dgm:spPr/>
      <dgm:t>
        <a:bodyPr/>
        <a:lstStyle/>
        <a:p>
          <a:endParaRPr lang="en-US"/>
        </a:p>
      </dgm:t>
    </dgm:pt>
    <dgm:pt modelId="{7D15FFD4-4BFD-4305-805E-8A3A182C9B3D}">
      <dgm:prSet custT="1"/>
      <dgm:spPr/>
      <dgm:t>
        <a:bodyPr/>
        <a:lstStyle/>
        <a:p>
          <a:r>
            <a:rPr lang="en-US" sz="1200" b="0" baseline="30000" dirty="0"/>
            <a:t>Deputy Curtis Jeffries </a:t>
          </a:r>
          <a:r>
            <a:rPr lang="en-US" sz="1200" b="1" baseline="30000" dirty="0"/>
            <a:t>HOOPER</a:t>
          </a:r>
          <a:endParaRPr lang="en-US" sz="1200" b="0" baseline="30000" dirty="0"/>
        </a:p>
      </dgm:t>
    </dgm:pt>
    <dgm:pt modelId="{381E3F2C-9256-4948-BDBA-86621758B4DA}" type="parTrans" cxnId="{82B484E4-EB67-4D0A-8F1A-6978010E3429}">
      <dgm:prSet/>
      <dgm:spPr/>
      <dgm:t>
        <a:bodyPr/>
        <a:lstStyle/>
        <a:p>
          <a:endParaRPr lang="en-US"/>
        </a:p>
      </dgm:t>
    </dgm:pt>
    <dgm:pt modelId="{F9CAF9B1-A5E8-4B30-A78E-A4F0BD135087}" type="sibTrans" cxnId="{82B484E4-EB67-4D0A-8F1A-6978010E3429}">
      <dgm:prSet/>
      <dgm:spPr/>
      <dgm:t>
        <a:bodyPr/>
        <a:lstStyle/>
        <a:p>
          <a:endParaRPr lang="en-US"/>
        </a:p>
      </dgm:t>
    </dgm:pt>
    <dgm:pt modelId="{3C8AFA49-2E8D-43A5-9368-3C1254FA8B4F}">
      <dgm:prSet custT="1"/>
      <dgm:spPr/>
      <dgm:t>
        <a:bodyPr/>
        <a:lstStyle/>
        <a:p>
          <a:r>
            <a:rPr lang="en-US" sz="1200" baseline="30000" dirty="0"/>
            <a:t>Deputy Matt Flinders </a:t>
          </a:r>
          <a:r>
            <a:rPr lang="en-US" sz="1200" b="1" baseline="30000" dirty="0"/>
            <a:t>FARR WEST</a:t>
          </a:r>
          <a:endParaRPr lang="en-US" sz="1200" baseline="30000" dirty="0"/>
        </a:p>
      </dgm:t>
    </dgm:pt>
    <dgm:pt modelId="{B2980A3A-4ED4-4DBB-B494-404B254686EA}" type="parTrans" cxnId="{6204A3C8-3918-45F8-AE83-8686189BDFAA}">
      <dgm:prSet/>
      <dgm:spPr/>
      <dgm:t>
        <a:bodyPr/>
        <a:lstStyle/>
        <a:p>
          <a:endParaRPr lang="en-US"/>
        </a:p>
      </dgm:t>
    </dgm:pt>
    <dgm:pt modelId="{93A0C1C6-EF2B-42C3-BD2E-B4690CF1E614}" type="sibTrans" cxnId="{6204A3C8-3918-45F8-AE83-8686189BDFAA}">
      <dgm:prSet/>
      <dgm:spPr/>
      <dgm:t>
        <a:bodyPr/>
        <a:lstStyle/>
        <a:p>
          <a:endParaRPr lang="en-US"/>
        </a:p>
      </dgm:t>
    </dgm:pt>
    <dgm:pt modelId="{D0DAF5C1-95DD-4310-BA50-7884EA892A9D}">
      <dgm:prSet custT="1"/>
      <dgm:spPr/>
      <dgm:t>
        <a:bodyPr/>
        <a:lstStyle/>
        <a:p>
          <a:r>
            <a:rPr lang="en-US" sz="1200" baseline="30000" dirty="0">
              <a:solidFill>
                <a:srgbClr val="FF0000"/>
              </a:solidFill>
            </a:rPr>
            <a:t>Deputy Mark Hirschi </a:t>
          </a:r>
          <a:r>
            <a:rPr lang="en-US" sz="1200" b="1" baseline="30000" dirty="0">
              <a:solidFill>
                <a:srgbClr val="FF0000"/>
              </a:solidFill>
            </a:rPr>
            <a:t>PLAIN CITY</a:t>
          </a:r>
          <a:endParaRPr lang="en-US" sz="1200" baseline="30000" dirty="0">
            <a:solidFill>
              <a:srgbClr val="FF0000"/>
            </a:solidFill>
          </a:endParaRPr>
        </a:p>
      </dgm:t>
    </dgm:pt>
    <dgm:pt modelId="{E6F0B312-E0D6-4B9B-9267-A59313313D78}" type="parTrans" cxnId="{621DEEB9-AB73-4E1D-917A-44C0E51AF504}">
      <dgm:prSet/>
      <dgm:spPr/>
      <dgm:t>
        <a:bodyPr/>
        <a:lstStyle/>
        <a:p>
          <a:endParaRPr lang="en-US"/>
        </a:p>
      </dgm:t>
    </dgm:pt>
    <dgm:pt modelId="{F24A167E-336C-4173-9E0E-A8A6310DFCBF}" type="sibTrans" cxnId="{621DEEB9-AB73-4E1D-917A-44C0E51AF504}">
      <dgm:prSet/>
      <dgm:spPr/>
      <dgm:t>
        <a:bodyPr/>
        <a:lstStyle/>
        <a:p>
          <a:endParaRPr lang="en-US"/>
        </a:p>
      </dgm:t>
    </dgm:pt>
    <dgm:pt modelId="{C14372C5-A163-4926-9129-57370A705CAB}">
      <dgm:prSet custT="1"/>
      <dgm:spPr/>
      <dgm:t>
        <a:bodyPr/>
        <a:lstStyle/>
        <a:p>
          <a:r>
            <a:rPr lang="en-US" sz="1200" b="0" baseline="30000" dirty="0"/>
            <a:t>Sgt. Lane Findlay   </a:t>
          </a:r>
          <a:r>
            <a:rPr lang="en-US" sz="1200" b="1" baseline="30000" dirty="0"/>
            <a:t>WEST ADMIN</a:t>
          </a:r>
          <a:endParaRPr lang="en-US" sz="1200" b="0" baseline="30000" dirty="0"/>
        </a:p>
      </dgm:t>
    </dgm:pt>
    <dgm:pt modelId="{FE9B64A1-F2FB-425C-9975-74ABEB5F395B}" type="parTrans" cxnId="{46B1AEB3-B427-4FC0-8026-969CE534063B}">
      <dgm:prSet/>
      <dgm:spPr/>
      <dgm:t>
        <a:bodyPr/>
        <a:lstStyle/>
        <a:p>
          <a:endParaRPr lang="en-US"/>
        </a:p>
      </dgm:t>
    </dgm:pt>
    <dgm:pt modelId="{DF469823-FC2F-461A-841D-768030F7A6CE}" type="sibTrans" cxnId="{46B1AEB3-B427-4FC0-8026-969CE534063B}">
      <dgm:prSet/>
      <dgm:spPr/>
      <dgm:t>
        <a:bodyPr/>
        <a:lstStyle/>
        <a:p>
          <a:endParaRPr lang="en-US"/>
        </a:p>
      </dgm:t>
    </dgm:pt>
    <dgm:pt modelId="{21E7D575-A6BE-49D5-9E67-28F553519DD5}" type="pres">
      <dgm:prSet presAssocID="{A793F879-E112-44A6-B172-A5488B1441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ED8BF6-3B38-4DE6-AC59-7669166A7424}" type="pres">
      <dgm:prSet presAssocID="{721842F6-E68D-4F73-926C-E7153E705334}" presName="hierRoot1" presStyleCnt="0"/>
      <dgm:spPr/>
    </dgm:pt>
    <dgm:pt modelId="{1E8402FD-CE8F-4C23-9A73-370CF5F5FCE7}" type="pres">
      <dgm:prSet presAssocID="{721842F6-E68D-4F73-926C-E7153E705334}" presName="composite" presStyleCnt="0"/>
      <dgm:spPr/>
    </dgm:pt>
    <dgm:pt modelId="{442130DA-1AA8-4D86-B00B-927A4BEC8E41}" type="pres">
      <dgm:prSet presAssocID="{721842F6-E68D-4F73-926C-E7153E705334}" presName="image" presStyleLbl="node0" presStyleIdx="0" presStyleCnt="1" custScaleX="251319" custScaleY="314149" custLinFactX="-66196" custLinFactNeighborX="-100000" custLinFactNeighborY="3566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06FCA93F-CE3A-4617-9CE6-4CB76A24C8C7}" type="pres">
      <dgm:prSet presAssocID="{721842F6-E68D-4F73-926C-E7153E705334}" presName="text" presStyleLbl="revTx" presStyleIdx="0" presStyleCnt="29" custScaleX="387979" custLinFactNeighborX="84127" custLinFactNeighborY="19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4F2FE8-29ED-4293-BE4F-586ECA1C58A9}" type="pres">
      <dgm:prSet presAssocID="{721842F6-E68D-4F73-926C-E7153E705334}" presName="hierChild2" presStyleCnt="0"/>
      <dgm:spPr/>
    </dgm:pt>
    <dgm:pt modelId="{6B29ABD7-216E-474A-B868-9BD75A64ADA5}" type="pres">
      <dgm:prSet presAssocID="{18432DD2-B7A1-4CC1-8BF5-71F5EEF40500}" presName="Name10" presStyleLbl="parChTrans1D2" presStyleIdx="0" presStyleCnt="1"/>
      <dgm:spPr/>
      <dgm:t>
        <a:bodyPr/>
        <a:lstStyle/>
        <a:p>
          <a:endParaRPr lang="en-US"/>
        </a:p>
      </dgm:t>
    </dgm:pt>
    <dgm:pt modelId="{AD5D4E48-AF40-46B4-9380-15A009B13D11}" type="pres">
      <dgm:prSet presAssocID="{9C122EC2-2CA1-4E73-AD6D-1FEE001BFDDA}" presName="hierRoot2" presStyleCnt="0"/>
      <dgm:spPr/>
    </dgm:pt>
    <dgm:pt modelId="{143AD4F4-9BCF-4AAA-AB44-AF73CC7D9390}" type="pres">
      <dgm:prSet presAssocID="{9C122EC2-2CA1-4E73-AD6D-1FEE001BFDDA}" presName="composite2" presStyleCnt="0"/>
      <dgm:spPr/>
    </dgm:pt>
    <dgm:pt modelId="{571E74E3-16A7-4D62-BD5D-8A9BCA0069A0}" type="pres">
      <dgm:prSet presAssocID="{9C122EC2-2CA1-4E73-AD6D-1FEE001BFDDA}" presName="image2" presStyleLbl="node2" presStyleIdx="0" presStyleCnt="1" custScaleX="247759" custScaleY="309699" custLinFactX="-65209" custLinFactNeighborX="-100000"/>
      <dgm:spPr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6B89CCC3-13A7-4F9A-B958-B18752B58B10}" type="pres">
      <dgm:prSet presAssocID="{9C122EC2-2CA1-4E73-AD6D-1FEE001BFDDA}" presName="text2" presStyleLbl="revTx" presStyleIdx="1" presStyleCnt="29" custScaleX="362562" custLinFactNeighborX="66765" custLinFactNeighborY="71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6BEDDD-CC84-4FEE-B295-5585D32325D7}" type="pres">
      <dgm:prSet presAssocID="{9C122EC2-2CA1-4E73-AD6D-1FEE001BFDDA}" presName="hierChild3" presStyleCnt="0"/>
      <dgm:spPr/>
    </dgm:pt>
    <dgm:pt modelId="{249D058C-AB68-4320-854C-0DCE021980EF}" type="pres">
      <dgm:prSet presAssocID="{F633704E-E4AA-40F2-B52A-BD024000C630}" presName="Name17" presStyleLbl="parChTrans1D3" presStyleIdx="0" presStyleCnt="5"/>
      <dgm:spPr/>
      <dgm:t>
        <a:bodyPr/>
        <a:lstStyle/>
        <a:p>
          <a:endParaRPr lang="en-US"/>
        </a:p>
      </dgm:t>
    </dgm:pt>
    <dgm:pt modelId="{566B20C7-9089-4757-874E-78D6829795C7}" type="pres">
      <dgm:prSet presAssocID="{1E20540F-57DB-4439-AF13-A9683DD9E4C0}" presName="hierRoot3" presStyleCnt="0"/>
      <dgm:spPr/>
    </dgm:pt>
    <dgm:pt modelId="{C524D722-96FC-406C-A770-98819475106C}" type="pres">
      <dgm:prSet presAssocID="{1E20540F-57DB-4439-AF13-A9683DD9E4C0}" presName="composite3" presStyleCnt="0"/>
      <dgm:spPr/>
    </dgm:pt>
    <dgm:pt modelId="{A82908A5-BA8F-422A-95B6-33A0E58C04AB}" type="pres">
      <dgm:prSet presAssocID="{1E20540F-57DB-4439-AF13-A9683DD9E4C0}" presName="image3" presStyleLbl="node3" presStyleIdx="0" presStyleCnt="5" custScaleX="255728" custScaleY="319660" custLinFactX="-277237" custLinFactNeighborX="-300000"/>
      <dgm:spPr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858667C3-C08D-4000-AB5F-5EE485EB43AF}" type="pres">
      <dgm:prSet presAssocID="{1E20540F-57DB-4439-AF13-A9683DD9E4C0}" presName="text3" presStyleLbl="revTx" presStyleIdx="2" presStyleCnt="29" custScaleX="274770" custLinFactX="-91931" custLinFactNeighborX="-100000" custLinFactNeighborY="141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E08EB7-557C-4A31-ABAE-34902D9814B8}" type="pres">
      <dgm:prSet presAssocID="{1E20540F-57DB-4439-AF13-A9683DD9E4C0}" presName="hierChild4" presStyleCnt="0"/>
      <dgm:spPr/>
    </dgm:pt>
    <dgm:pt modelId="{D16922A4-3B83-4A0B-919B-38C56815095D}" type="pres">
      <dgm:prSet presAssocID="{67C30F24-D4A3-4A25-A971-D16D6745F6B8}" presName="Name23" presStyleLbl="parChTrans1D4" presStyleIdx="0" presStyleCnt="22"/>
      <dgm:spPr/>
      <dgm:t>
        <a:bodyPr/>
        <a:lstStyle/>
        <a:p>
          <a:endParaRPr lang="en-US"/>
        </a:p>
      </dgm:t>
    </dgm:pt>
    <dgm:pt modelId="{63B7FB98-397F-4B60-BE9B-49ECC1C2D334}" type="pres">
      <dgm:prSet presAssocID="{AB413F20-E184-401E-8BFB-E4EAB5F12727}" presName="hierRoot4" presStyleCnt="0"/>
      <dgm:spPr/>
    </dgm:pt>
    <dgm:pt modelId="{03C972DC-A960-477B-A850-AFF270D1A114}" type="pres">
      <dgm:prSet presAssocID="{AB413F20-E184-401E-8BFB-E4EAB5F12727}" presName="composite4" presStyleCnt="0"/>
      <dgm:spPr/>
    </dgm:pt>
    <dgm:pt modelId="{D24FBC4F-C705-47C4-B5CA-AA3636990839}" type="pres">
      <dgm:prSet presAssocID="{AB413F20-E184-401E-8BFB-E4EAB5F12727}" presName="image4" presStyleLbl="node4" presStyleIdx="0" presStyleCnt="22" custScaleX="253260" custScaleY="316575" custLinFactX="-271222" custLinFactNeighborX="-300000"/>
      <dgm:spPr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F6892C83-7AE1-418E-9A24-9A9086F41A43}" type="pres">
      <dgm:prSet presAssocID="{AB413F20-E184-401E-8BFB-E4EAB5F12727}" presName="text4" presStyleLbl="revTx" presStyleIdx="3" presStyleCnt="29" custScaleX="298351" custLinFactX="-77488" custLinFactNeighborX="-100000" custLinFactNeighborY="117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D5C348-B419-42C4-928A-8F799C078B29}" type="pres">
      <dgm:prSet presAssocID="{AB413F20-E184-401E-8BFB-E4EAB5F12727}" presName="hierChild5" presStyleCnt="0"/>
      <dgm:spPr/>
    </dgm:pt>
    <dgm:pt modelId="{AFCE8F10-DBF1-427F-B14D-8263584C7ECF}" type="pres">
      <dgm:prSet presAssocID="{91C94D36-41C1-43E8-9E0D-127CC42B3E53}" presName="Name23" presStyleLbl="parChTrans1D4" presStyleIdx="1" presStyleCnt="22"/>
      <dgm:spPr/>
      <dgm:t>
        <a:bodyPr/>
        <a:lstStyle/>
        <a:p>
          <a:endParaRPr lang="en-US"/>
        </a:p>
      </dgm:t>
    </dgm:pt>
    <dgm:pt modelId="{60216D49-DB02-45CC-9CA8-B380D079A4AF}" type="pres">
      <dgm:prSet presAssocID="{82498DBA-C37D-457D-8D19-D8194E1440CF}" presName="hierRoot4" presStyleCnt="0"/>
      <dgm:spPr/>
    </dgm:pt>
    <dgm:pt modelId="{CA991470-A943-4B63-BC1B-216A85EC17F5}" type="pres">
      <dgm:prSet presAssocID="{82498DBA-C37D-457D-8D19-D8194E1440CF}" presName="composite4" presStyleCnt="0"/>
      <dgm:spPr/>
    </dgm:pt>
    <dgm:pt modelId="{C725D90E-76F9-4D7D-BCF4-877D479F1FB0}" type="pres">
      <dgm:prSet presAssocID="{82498DBA-C37D-457D-8D19-D8194E1440CF}" presName="image4" presStyleLbl="node4" presStyleIdx="1" presStyleCnt="22" custScaleX="255728" custScaleY="319660" custLinFactX="-243806" custLinFactNeighborX="-300000"/>
      <dgm:spPr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B6FEE797-EE45-4E92-8110-B4BBDECE7501}" type="pres">
      <dgm:prSet presAssocID="{82498DBA-C37D-457D-8D19-D8194E1440CF}" presName="text4" presStyleLbl="revTx" presStyleIdx="4" presStyleCnt="29" custScaleX="358562" custLinFactX="-34630" custLinFactNeighborX="-100000" custLinFactNeighborY="72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2B7545-E33B-4B65-AE54-00C9D3139135}" type="pres">
      <dgm:prSet presAssocID="{82498DBA-C37D-457D-8D19-D8194E1440CF}" presName="hierChild5" presStyleCnt="0"/>
      <dgm:spPr/>
    </dgm:pt>
    <dgm:pt modelId="{5E1CD604-66FD-4627-9524-48ECD92844C1}" type="pres">
      <dgm:prSet presAssocID="{381E3F2C-9256-4948-BDBA-86621758B4DA}" presName="Name23" presStyleLbl="parChTrans1D4" presStyleIdx="2" presStyleCnt="22"/>
      <dgm:spPr/>
      <dgm:t>
        <a:bodyPr/>
        <a:lstStyle/>
        <a:p>
          <a:endParaRPr lang="en-US"/>
        </a:p>
      </dgm:t>
    </dgm:pt>
    <dgm:pt modelId="{551B2447-880A-4E7D-B577-4E5C8C488B4A}" type="pres">
      <dgm:prSet presAssocID="{7D15FFD4-4BFD-4305-805E-8A3A182C9B3D}" presName="hierRoot4" presStyleCnt="0"/>
      <dgm:spPr/>
    </dgm:pt>
    <dgm:pt modelId="{0F5724EC-F648-42B1-A067-84D84FFF7DDD}" type="pres">
      <dgm:prSet presAssocID="{7D15FFD4-4BFD-4305-805E-8A3A182C9B3D}" presName="composite4" presStyleCnt="0"/>
      <dgm:spPr/>
    </dgm:pt>
    <dgm:pt modelId="{3C9B0F91-94C6-4075-8A60-48CCDCE90998}" type="pres">
      <dgm:prSet presAssocID="{7D15FFD4-4BFD-4305-805E-8A3A182C9B3D}" presName="image4" presStyleLbl="node4" presStyleIdx="2" presStyleCnt="22" custScaleX="255728" custScaleY="319660" custLinFactX="-247372" custLinFactNeighborX="-300000"/>
      <dgm:spPr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44187A78-A164-4328-835D-E9C4C6A64235}" type="pres">
      <dgm:prSet presAssocID="{7D15FFD4-4BFD-4305-805E-8A3A182C9B3D}" presName="text4" presStyleLbl="revTx" presStyleIdx="5" presStyleCnt="29" custScaleX="326852" custLinFactX="-55959" custLinFactNeighborX="-100000" custLinFactNeighborY="14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968059-B779-4F4E-9BAF-EF05AB9ECCF0}" type="pres">
      <dgm:prSet presAssocID="{7D15FFD4-4BFD-4305-805E-8A3A182C9B3D}" presName="hierChild5" presStyleCnt="0"/>
      <dgm:spPr/>
    </dgm:pt>
    <dgm:pt modelId="{406A1F3F-0A39-4656-9938-71DDEFC45D8E}" type="pres">
      <dgm:prSet presAssocID="{B2980A3A-4ED4-4DBB-B494-404B254686EA}" presName="Name23" presStyleLbl="parChTrans1D4" presStyleIdx="3" presStyleCnt="22"/>
      <dgm:spPr/>
      <dgm:t>
        <a:bodyPr/>
        <a:lstStyle/>
        <a:p>
          <a:endParaRPr lang="en-US"/>
        </a:p>
      </dgm:t>
    </dgm:pt>
    <dgm:pt modelId="{9DA49F39-FDB2-40CC-84A0-907E8E33419B}" type="pres">
      <dgm:prSet presAssocID="{3C8AFA49-2E8D-43A5-9368-3C1254FA8B4F}" presName="hierRoot4" presStyleCnt="0"/>
      <dgm:spPr/>
    </dgm:pt>
    <dgm:pt modelId="{764163D8-EED8-49A7-8AC9-766E329C13F0}" type="pres">
      <dgm:prSet presAssocID="{3C8AFA49-2E8D-43A5-9368-3C1254FA8B4F}" presName="composite4" presStyleCnt="0"/>
      <dgm:spPr/>
    </dgm:pt>
    <dgm:pt modelId="{56D6F504-5081-426C-A96A-362FD6566B8D}" type="pres">
      <dgm:prSet presAssocID="{3C8AFA49-2E8D-43A5-9368-3C1254FA8B4F}" presName="image4" presStyleLbl="node4" presStyleIdx="3" presStyleCnt="22" custScaleX="255728" custScaleY="319660" custLinFactX="-247372" custLinFactNeighborX="-300000"/>
      <dgm:spPr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47184B15-94E3-44D4-96CA-0438569075C0}" type="pres">
      <dgm:prSet presAssocID="{3C8AFA49-2E8D-43A5-9368-3C1254FA8B4F}" presName="text4" presStyleLbl="revTx" presStyleIdx="6" presStyleCnt="29" custScaleX="332689" custLinFactX="-51157" custLinFactNeighborX="-100000" custLinFactNeighborY="21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143452-FA88-4E4B-BA02-469BF430167F}" type="pres">
      <dgm:prSet presAssocID="{3C8AFA49-2E8D-43A5-9368-3C1254FA8B4F}" presName="hierChild5" presStyleCnt="0"/>
      <dgm:spPr/>
    </dgm:pt>
    <dgm:pt modelId="{EC26C429-CA78-448A-BDD1-E19880C7C1A3}" type="pres">
      <dgm:prSet presAssocID="{E6F0B312-E0D6-4B9B-9267-A59313313D78}" presName="Name23" presStyleLbl="parChTrans1D4" presStyleIdx="4" presStyleCnt="22"/>
      <dgm:spPr/>
      <dgm:t>
        <a:bodyPr/>
        <a:lstStyle/>
        <a:p>
          <a:endParaRPr lang="en-US"/>
        </a:p>
      </dgm:t>
    </dgm:pt>
    <dgm:pt modelId="{3807FF60-FBB5-441B-8118-134D5CC3EC2A}" type="pres">
      <dgm:prSet presAssocID="{D0DAF5C1-95DD-4310-BA50-7884EA892A9D}" presName="hierRoot4" presStyleCnt="0"/>
      <dgm:spPr/>
    </dgm:pt>
    <dgm:pt modelId="{8CF78A5E-081D-41C2-87B6-2326D3B21333}" type="pres">
      <dgm:prSet presAssocID="{D0DAF5C1-95DD-4310-BA50-7884EA892A9D}" presName="composite4" presStyleCnt="0"/>
      <dgm:spPr/>
    </dgm:pt>
    <dgm:pt modelId="{68799B63-5D8B-4ED2-9DBD-ABB0AC991C2E}" type="pres">
      <dgm:prSet presAssocID="{D0DAF5C1-95DD-4310-BA50-7884EA892A9D}" presName="image4" presStyleLbl="node4" presStyleIdx="4" presStyleCnt="22" custScaleX="255728" custScaleY="319660" custLinFactX="-249164" custLinFactNeighborX="-300000"/>
      <dgm:spPr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37998E87-5498-44CE-A1B8-0D3386C10A92}" type="pres">
      <dgm:prSet presAssocID="{D0DAF5C1-95DD-4310-BA50-7884EA892A9D}" presName="text4" presStyleLbl="revTx" presStyleIdx="7" presStyleCnt="29" custScaleX="327481" custLinFactX="-54185" custLinFactNeighborX="-100000" custLinFactNeighborY="187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8729EE-2D65-47B3-B13F-9F794495A2A0}" type="pres">
      <dgm:prSet presAssocID="{D0DAF5C1-95DD-4310-BA50-7884EA892A9D}" presName="hierChild5" presStyleCnt="0"/>
      <dgm:spPr/>
    </dgm:pt>
    <dgm:pt modelId="{25E6A49A-DA21-40F0-854C-0B634ADCB365}" type="pres">
      <dgm:prSet presAssocID="{693878DF-1F44-422A-9524-931D4DCC9190}" presName="Name17" presStyleLbl="parChTrans1D3" presStyleIdx="1" presStyleCnt="5"/>
      <dgm:spPr/>
      <dgm:t>
        <a:bodyPr/>
        <a:lstStyle/>
        <a:p>
          <a:endParaRPr lang="en-US"/>
        </a:p>
      </dgm:t>
    </dgm:pt>
    <dgm:pt modelId="{4E964A2D-E81B-47AA-AF28-CB4B0827975F}" type="pres">
      <dgm:prSet presAssocID="{8A0DE284-B72A-4D92-9E05-83611145760C}" presName="hierRoot3" presStyleCnt="0"/>
      <dgm:spPr/>
    </dgm:pt>
    <dgm:pt modelId="{F8F6ECF3-9A3D-4758-8993-69D959DD8EF5}" type="pres">
      <dgm:prSet presAssocID="{8A0DE284-B72A-4D92-9E05-83611145760C}" presName="composite3" presStyleCnt="0"/>
      <dgm:spPr/>
    </dgm:pt>
    <dgm:pt modelId="{9B97B375-E49F-4881-A864-C6F291094EF1}" type="pres">
      <dgm:prSet presAssocID="{8A0DE284-B72A-4D92-9E05-83611145760C}" presName="image3" presStyleLbl="node3" presStyleIdx="1" presStyleCnt="5" custScaleX="253260" custScaleY="316575" custLinFactX="-100000" custLinFactNeighborX="-169371"/>
      <dgm:spPr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D6E621E4-EC4C-4A90-810E-8CB8747DF74D}" type="pres">
      <dgm:prSet presAssocID="{8A0DE284-B72A-4D92-9E05-83611145760C}" presName="text3" presStyleLbl="revTx" presStyleIdx="8" presStyleCnt="29" custScaleX="321048" custLinFactNeighborX="-17772" custLinFactNeighborY="156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44D22-69A1-4AEE-8290-A5BD482B0D1F}" type="pres">
      <dgm:prSet presAssocID="{8A0DE284-B72A-4D92-9E05-83611145760C}" presName="hierChild4" presStyleCnt="0"/>
      <dgm:spPr/>
    </dgm:pt>
    <dgm:pt modelId="{419844DA-4A3C-44DA-AB0A-9849C9CDDA1F}" type="pres">
      <dgm:prSet presAssocID="{F24DE5C5-5D1F-4CDB-8C54-8D486FE15E1A}" presName="Name23" presStyleLbl="parChTrans1D4" presStyleIdx="5" presStyleCnt="22"/>
      <dgm:spPr/>
      <dgm:t>
        <a:bodyPr/>
        <a:lstStyle/>
        <a:p>
          <a:endParaRPr lang="en-US"/>
        </a:p>
      </dgm:t>
    </dgm:pt>
    <dgm:pt modelId="{0E21CB50-F485-4035-A40F-1CD656197A9D}" type="pres">
      <dgm:prSet presAssocID="{C0638ACD-D193-4DC8-8BDB-1D5F5659BE43}" presName="hierRoot4" presStyleCnt="0"/>
      <dgm:spPr/>
    </dgm:pt>
    <dgm:pt modelId="{09C00424-430B-4012-AFD3-DD734C4E21E8}" type="pres">
      <dgm:prSet presAssocID="{C0638ACD-D193-4DC8-8BDB-1D5F5659BE43}" presName="composite4" presStyleCnt="0"/>
      <dgm:spPr/>
    </dgm:pt>
    <dgm:pt modelId="{2229D4AE-A3BE-4ACD-85BB-373888B484AD}" type="pres">
      <dgm:prSet presAssocID="{C0638ACD-D193-4DC8-8BDB-1D5F5659BE43}" presName="image4" presStyleLbl="node4" presStyleIdx="5" presStyleCnt="22" custScaleX="253260" custScaleY="316575" custLinFactX="-100000" custLinFactNeighborX="-186316"/>
      <dgm:spPr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0308845-84D6-4A94-93E5-6CA3332D43D1}" type="pres">
      <dgm:prSet presAssocID="{C0638ACD-D193-4DC8-8BDB-1D5F5659BE43}" presName="text4" presStyleLbl="revTx" presStyleIdx="9" presStyleCnt="29" custScaleX="275729" custLinFactNeighborX="-51844" custLinFactNeighborY="167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86B08-DE12-4D54-A141-E80BCB4E0F6D}" type="pres">
      <dgm:prSet presAssocID="{C0638ACD-D193-4DC8-8BDB-1D5F5659BE43}" presName="hierChild5" presStyleCnt="0"/>
      <dgm:spPr/>
    </dgm:pt>
    <dgm:pt modelId="{04E93D97-BFE7-4957-A69F-4C64EC257781}" type="pres">
      <dgm:prSet presAssocID="{3AB865DF-06AB-435C-933D-8D37C78A8FE3}" presName="Name23" presStyleLbl="parChTrans1D4" presStyleIdx="6" presStyleCnt="22"/>
      <dgm:spPr/>
      <dgm:t>
        <a:bodyPr/>
        <a:lstStyle/>
        <a:p>
          <a:endParaRPr lang="en-US"/>
        </a:p>
      </dgm:t>
    </dgm:pt>
    <dgm:pt modelId="{E9950F8F-E982-4C80-96CC-730894707D0F}" type="pres">
      <dgm:prSet presAssocID="{8784C789-CC64-4760-A416-C72F2DAF86FD}" presName="hierRoot4" presStyleCnt="0"/>
      <dgm:spPr/>
    </dgm:pt>
    <dgm:pt modelId="{EF6BE5EC-1916-46D6-B76E-C8C4D22C1B08}" type="pres">
      <dgm:prSet presAssocID="{8784C789-CC64-4760-A416-C72F2DAF86FD}" presName="composite4" presStyleCnt="0"/>
      <dgm:spPr/>
    </dgm:pt>
    <dgm:pt modelId="{7C60C0F6-F616-4336-8536-C661A55E0060}" type="pres">
      <dgm:prSet presAssocID="{8784C789-CC64-4760-A416-C72F2DAF86FD}" presName="image4" presStyleLbl="node4" presStyleIdx="6" presStyleCnt="22" custScaleX="253260" custScaleY="316575" custLinFactX="-100000" custLinFactNeighborX="-170512"/>
      <dgm:spPr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BB4A83CA-8722-417A-81D9-D4A58E49F68A}" type="pres">
      <dgm:prSet presAssocID="{8784C789-CC64-4760-A416-C72F2DAF86FD}" presName="text4" presStyleLbl="revTx" presStyleIdx="10" presStyleCnt="29" custScaleX="317027" custLinFactNeighborX="-22066" custLinFactNeighborY="21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7D5602-F799-4580-A5EB-50AE538FF8CA}" type="pres">
      <dgm:prSet presAssocID="{8784C789-CC64-4760-A416-C72F2DAF86FD}" presName="hierChild5" presStyleCnt="0"/>
      <dgm:spPr/>
    </dgm:pt>
    <dgm:pt modelId="{33E22BBE-1705-480B-87DB-D970A87A9EA1}" type="pres">
      <dgm:prSet presAssocID="{E9FAB7AE-3FAA-4F95-91A0-37BD23A41281}" presName="Name23" presStyleLbl="parChTrans1D4" presStyleIdx="7" presStyleCnt="22"/>
      <dgm:spPr/>
      <dgm:t>
        <a:bodyPr/>
        <a:lstStyle/>
        <a:p>
          <a:endParaRPr lang="en-US"/>
        </a:p>
      </dgm:t>
    </dgm:pt>
    <dgm:pt modelId="{E6E02129-406B-419A-A4BE-B377B89C84F2}" type="pres">
      <dgm:prSet presAssocID="{ED0B97B2-31AD-47C5-9934-AC2F2FEF1F89}" presName="hierRoot4" presStyleCnt="0"/>
      <dgm:spPr/>
    </dgm:pt>
    <dgm:pt modelId="{17E5581D-0E3D-4761-AE29-86F55A51B5E2}" type="pres">
      <dgm:prSet presAssocID="{ED0B97B2-31AD-47C5-9934-AC2F2FEF1F89}" presName="composite4" presStyleCnt="0"/>
      <dgm:spPr/>
    </dgm:pt>
    <dgm:pt modelId="{0BA52D61-66C3-4315-A593-386347FB2208}" type="pres">
      <dgm:prSet presAssocID="{ED0B97B2-31AD-47C5-9934-AC2F2FEF1F89}" presName="image4" presStyleLbl="node4" presStyleIdx="7" presStyleCnt="22" custScaleX="253260" custScaleY="316575" custLinFactX="-100000" custLinFactNeighborX="-184722"/>
      <dgm:spPr>
        <a:prstGeom prst="rect">
          <a:avLst/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64BA0185-CBEA-40D4-BCD1-AEC7F0BF346F}" type="pres">
      <dgm:prSet presAssocID="{ED0B97B2-31AD-47C5-9934-AC2F2FEF1F89}" presName="text4" presStyleLbl="revTx" presStyleIdx="11" presStyleCnt="29" custScaleX="280420" custLinFactNeighborX="-50624" custLinFactNeighborY="143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02EC9F-4667-40A5-92CD-A557B6662C5A}" type="pres">
      <dgm:prSet presAssocID="{ED0B97B2-31AD-47C5-9934-AC2F2FEF1F89}" presName="hierChild5" presStyleCnt="0"/>
      <dgm:spPr/>
    </dgm:pt>
    <dgm:pt modelId="{CB3E63BB-4A05-490A-BE86-78C60FEAF4F5}" type="pres">
      <dgm:prSet presAssocID="{6E698E50-CD3A-4505-9F4D-ECEC3F26CA42}" presName="Name23" presStyleLbl="parChTrans1D4" presStyleIdx="8" presStyleCnt="22"/>
      <dgm:spPr/>
      <dgm:t>
        <a:bodyPr/>
        <a:lstStyle/>
        <a:p>
          <a:endParaRPr lang="en-US"/>
        </a:p>
      </dgm:t>
    </dgm:pt>
    <dgm:pt modelId="{220041C9-B3F1-4C24-906B-C32BCB62A06D}" type="pres">
      <dgm:prSet presAssocID="{C00C70A9-CB7D-4641-A7AE-7CB9EB120A3A}" presName="hierRoot4" presStyleCnt="0"/>
      <dgm:spPr/>
    </dgm:pt>
    <dgm:pt modelId="{C1100051-5A75-4ED0-A74D-D8CD05CE289D}" type="pres">
      <dgm:prSet presAssocID="{C00C70A9-CB7D-4641-A7AE-7CB9EB120A3A}" presName="composite4" presStyleCnt="0"/>
      <dgm:spPr/>
    </dgm:pt>
    <dgm:pt modelId="{7DEE388F-F3AE-4F4D-B113-AE298E4BE82E}" type="pres">
      <dgm:prSet presAssocID="{C00C70A9-CB7D-4641-A7AE-7CB9EB120A3A}" presName="image4" presStyleLbl="node4" presStyleIdx="8" presStyleCnt="22" custScaleX="255728" custScaleY="319660" custLinFactX="-100000" custLinFactNeighborX="-162708"/>
      <dgm:spPr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53E90CCE-0EB0-476A-A212-AD3B32ECFAFA}" type="pres">
      <dgm:prSet presAssocID="{C00C70A9-CB7D-4641-A7AE-7CB9EB120A3A}" presName="text4" presStyleLbl="revTx" presStyleIdx="12" presStyleCnt="29" custScaleX="324642" custLinFactNeighborX="-8995" custLinFactNeighborY="10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2DFB56-B0EF-4ABE-91F9-98CE12411F89}" type="pres">
      <dgm:prSet presAssocID="{C00C70A9-CB7D-4641-A7AE-7CB9EB120A3A}" presName="hierChild5" presStyleCnt="0"/>
      <dgm:spPr/>
    </dgm:pt>
    <dgm:pt modelId="{E52195E2-D946-42B6-B217-6F53E31A50E0}" type="pres">
      <dgm:prSet presAssocID="{158658DD-C328-4B6C-9D37-126BD30B04E3}" presName="Name23" presStyleLbl="parChTrans1D4" presStyleIdx="9" presStyleCnt="22"/>
      <dgm:spPr/>
      <dgm:t>
        <a:bodyPr/>
        <a:lstStyle/>
        <a:p>
          <a:endParaRPr lang="en-US"/>
        </a:p>
      </dgm:t>
    </dgm:pt>
    <dgm:pt modelId="{64387236-C92F-4025-9A9A-E02345C0CD5A}" type="pres">
      <dgm:prSet presAssocID="{93692957-E86B-4E95-9895-537539E0343F}" presName="hierRoot4" presStyleCnt="0"/>
      <dgm:spPr/>
    </dgm:pt>
    <dgm:pt modelId="{9187C866-2C49-44DB-91EC-DF797DA61C35}" type="pres">
      <dgm:prSet presAssocID="{93692957-E86B-4E95-9895-537539E0343F}" presName="composite4" presStyleCnt="0"/>
      <dgm:spPr/>
    </dgm:pt>
    <dgm:pt modelId="{F54D1481-9257-4DA8-8F99-09D70210D80A}" type="pres">
      <dgm:prSet presAssocID="{93692957-E86B-4E95-9895-537539E0343F}" presName="image4" presStyleLbl="node4" presStyleIdx="9" presStyleCnt="22" custScaleX="255728" custScaleY="319660" custLinFactX="-100000" custLinFactNeighborX="-162722"/>
      <dgm:spPr>
        <a:prstGeom prst="rect">
          <a:avLst/>
        </a:prstGeom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03EBEBDB-F76C-45D9-836C-645E91E4089A}" type="pres">
      <dgm:prSet presAssocID="{93692957-E86B-4E95-9895-537539E0343F}" presName="text4" presStyleLbl="revTx" presStyleIdx="13" presStyleCnt="29" custScaleX="335209" custLinFactNeighborX="-6625" custLinFactNeighborY="357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4CE23A-A2C6-45C3-8B63-7553B514BEAF}" type="pres">
      <dgm:prSet presAssocID="{93692957-E86B-4E95-9895-537539E0343F}" presName="hierChild5" presStyleCnt="0"/>
      <dgm:spPr/>
    </dgm:pt>
    <dgm:pt modelId="{B39AF108-3A2D-4D08-B132-FD925FEA6DFD}" type="pres">
      <dgm:prSet presAssocID="{61B72627-7405-470E-BF14-5B6B28FFD3F9}" presName="Name17" presStyleLbl="parChTrans1D3" presStyleIdx="2" presStyleCnt="5"/>
      <dgm:spPr/>
      <dgm:t>
        <a:bodyPr/>
        <a:lstStyle/>
        <a:p>
          <a:endParaRPr lang="en-US"/>
        </a:p>
      </dgm:t>
    </dgm:pt>
    <dgm:pt modelId="{96610AC6-0F12-4F52-8CDD-4B48C236B3EA}" type="pres">
      <dgm:prSet presAssocID="{9147D9AA-528B-4C9E-AE14-C8EE00D3085D}" presName="hierRoot3" presStyleCnt="0"/>
      <dgm:spPr/>
    </dgm:pt>
    <dgm:pt modelId="{362D8577-C9B7-43D2-A212-A61D5A7C56A1}" type="pres">
      <dgm:prSet presAssocID="{9147D9AA-528B-4C9E-AE14-C8EE00D3085D}" presName="composite3" presStyleCnt="0"/>
      <dgm:spPr/>
    </dgm:pt>
    <dgm:pt modelId="{AE0BC117-FD05-41B8-BDE3-E29B7713F8D0}" type="pres">
      <dgm:prSet presAssocID="{9147D9AA-528B-4C9E-AE14-C8EE00D3085D}" presName="image3" presStyleLbl="node3" presStyleIdx="2" presStyleCnt="5" custScaleX="253260" custScaleY="316575" custLinFactX="-53272" custLinFactNeighborX="-100000"/>
      <dgm:spPr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33B24BEA-F8DD-4E61-9022-A6CCFE43E31E}" type="pres">
      <dgm:prSet presAssocID="{9147D9AA-528B-4C9E-AE14-C8EE00D3085D}" presName="text3" presStyleLbl="revTx" presStyleIdx="14" presStyleCnt="29" custScaleX="408537" custLinFactX="4040" custLinFactNeighborX="100000" custLinFactNeighborY="163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CAA63C-03F7-4748-823B-E8E0DF2E8765}" type="pres">
      <dgm:prSet presAssocID="{9147D9AA-528B-4C9E-AE14-C8EE00D3085D}" presName="hierChild4" presStyleCnt="0"/>
      <dgm:spPr/>
    </dgm:pt>
    <dgm:pt modelId="{A731B150-2A83-4C59-ACF9-8BA1F5EDF845}" type="pres">
      <dgm:prSet presAssocID="{E1362E80-79AA-47BE-9CA0-09EF9F97E944}" presName="Name23" presStyleLbl="parChTrans1D4" presStyleIdx="10" presStyleCnt="22"/>
      <dgm:spPr/>
      <dgm:t>
        <a:bodyPr/>
        <a:lstStyle/>
        <a:p>
          <a:endParaRPr lang="en-US"/>
        </a:p>
      </dgm:t>
    </dgm:pt>
    <dgm:pt modelId="{99FD97F4-F682-4CBC-9D58-DDFB8946773B}" type="pres">
      <dgm:prSet presAssocID="{58F53551-D93F-4229-982D-94B3D6629666}" presName="hierRoot4" presStyleCnt="0"/>
      <dgm:spPr/>
    </dgm:pt>
    <dgm:pt modelId="{09467F50-3673-48B9-9008-AB801EEB0B34}" type="pres">
      <dgm:prSet presAssocID="{58F53551-D93F-4229-982D-94B3D6629666}" presName="composite4" presStyleCnt="0"/>
      <dgm:spPr/>
    </dgm:pt>
    <dgm:pt modelId="{22BD5817-EC40-4BA8-8C66-6A5CCDD0AAA4}" type="pres">
      <dgm:prSet presAssocID="{58F53551-D93F-4229-982D-94B3D6629666}" presName="image4" presStyleLbl="node4" presStyleIdx="10" presStyleCnt="22" custScaleX="323874" custScaleY="293980" custLinFactY="149435" custLinFactNeighborX="64951" custLinFactNeighborY="200000"/>
      <dgm:spPr>
        <a:prstGeom prst="rect">
          <a:avLst/>
        </a:prstGeom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2DC3237E-6CD2-460E-AAD4-CE7B2258BFDB}" type="pres">
      <dgm:prSet presAssocID="{58F53551-D93F-4229-982D-94B3D6629666}" presName="text4" presStyleLbl="revTx" presStyleIdx="15" presStyleCnt="29" custScaleX="273797" custLinFactX="100000" custLinFactY="138740" custLinFactNeighborX="113939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390D42-A3F7-4339-ADB3-2DCC9862EDD5}" type="pres">
      <dgm:prSet presAssocID="{58F53551-D93F-4229-982D-94B3D6629666}" presName="hierChild5" presStyleCnt="0"/>
      <dgm:spPr/>
    </dgm:pt>
    <dgm:pt modelId="{816FB1C8-3830-4FD9-AB51-F0A50AAD5356}" type="pres">
      <dgm:prSet presAssocID="{FE9B64A1-F2FB-425C-9975-74ABEB5F395B}" presName="Name23" presStyleLbl="parChTrans1D4" presStyleIdx="11" presStyleCnt="22"/>
      <dgm:spPr/>
      <dgm:t>
        <a:bodyPr/>
        <a:lstStyle/>
        <a:p>
          <a:endParaRPr lang="en-US"/>
        </a:p>
      </dgm:t>
    </dgm:pt>
    <dgm:pt modelId="{34A0BB3B-E2EB-46B9-8F08-E9A9A12ECA84}" type="pres">
      <dgm:prSet presAssocID="{C14372C5-A163-4926-9129-57370A705CAB}" presName="hierRoot4" presStyleCnt="0"/>
      <dgm:spPr/>
    </dgm:pt>
    <dgm:pt modelId="{E9F6AB27-CE9A-4FAF-8656-099B52DC197C}" type="pres">
      <dgm:prSet presAssocID="{C14372C5-A163-4926-9129-57370A705CAB}" presName="composite4" presStyleCnt="0"/>
      <dgm:spPr/>
    </dgm:pt>
    <dgm:pt modelId="{3583F4C9-2FC7-4C4F-84C8-EE0D4BC515E4}" type="pres">
      <dgm:prSet presAssocID="{C14372C5-A163-4926-9129-57370A705CAB}" presName="image4" presStyleLbl="node4" presStyleIdx="11" presStyleCnt="22" custScaleX="256729" custScaleY="320911" custLinFactX="-200000" custLinFactNeighborX="-217187"/>
      <dgm:spPr>
        <a:prstGeom prst="rect">
          <a:avLst/>
        </a:prstGeom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D7EDA8DC-1209-48C5-81BB-825642D4A50A}" type="pres">
      <dgm:prSet presAssocID="{C14372C5-A163-4926-9129-57370A705CAB}" presName="text4" presStyleLbl="revTx" presStyleIdx="16" presStyleCnt="29" custScaleX="322492" custScaleY="123347" custLinFactX="-16483" custLinFactNeighborX="-100000" custLinFactNeighborY="106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C5F40D-FB19-4393-9AA0-4F277A31A684}" type="pres">
      <dgm:prSet presAssocID="{C14372C5-A163-4926-9129-57370A705CAB}" presName="hierChild5" presStyleCnt="0"/>
      <dgm:spPr/>
    </dgm:pt>
    <dgm:pt modelId="{DEDA2703-08F5-44FA-B651-9679296EAEAE}" type="pres">
      <dgm:prSet presAssocID="{2FB8045C-6577-4703-BE97-7AF137FC6A6A}" presName="Name17" presStyleLbl="parChTrans1D3" presStyleIdx="3" presStyleCnt="5"/>
      <dgm:spPr/>
      <dgm:t>
        <a:bodyPr/>
        <a:lstStyle/>
        <a:p>
          <a:endParaRPr lang="en-US"/>
        </a:p>
      </dgm:t>
    </dgm:pt>
    <dgm:pt modelId="{F98FACED-B0F9-4119-AE84-243CD27A65F3}" type="pres">
      <dgm:prSet presAssocID="{425926E1-342A-4871-A543-6821CDDBB2E9}" presName="hierRoot3" presStyleCnt="0"/>
      <dgm:spPr/>
    </dgm:pt>
    <dgm:pt modelId="{E8E4DD20-CC80-4C6B-BE9F-295643FE7198}" type="pres">
      <dgm:prSet presAssocID="{425926E1-342A-4871-A543-6821CDDBB2E9}" presName="composite3" presStyleCnt="0"/>
      <dgm:spPr/>
    </dgm:pt>
    <dgm:pt modelId="{374C32CF-DC1B-46C0-AA2D-9436CCD966F0}" type="pres">
      <dgm:prSet presAssocID="{425926E1-342A-4871-A543-6821CDDBB2E9}" presName="image3" presStyleLbl="node3" presStyleIdx="3" presStyleCnt="5" custScaleX="253260" custScaleY="316575" custLinFactNeighborX="-42892"/>
      <dgm:spPr>
        <a:prstGeom prst="rect">
          <a:avLst/>
        </a:prstGeom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C53A78BB-7161-4C9F-AC1F-F367D14892CF}" type="pres">
      <dgm:prSet presAssocID="{425926E1-342A-4871-A543-6821CDDBB2E9}" presName="text3" presStyleLbl="revTx" presStyleIdx="17" presStyleCnt="29" custScaleX="303730" custLinFactX="23198" custLinFactNeighborX="100000" custLinFactNeighborY="117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E62EE8-D820-4C6F-AC08-98CBDDAFCCF1}" type="pres">
      <dgm:prSet presAssocID="{425926E1-342A-4871-A543-6821CDDBB2E9}" presName="hierChild4" presStyleCnt="0"/>
      <dgm:spPr/>
    </dgm:pt>
    <dgm:pt modelId="{54866F33-8C63-429D-9F31-5C003ECF9728}" type="pres">
      <dgm:prSet presAssocID="{90B18FF8-D4ED-4AC4-A1BA-7F2043641F41}" presName="Name23" presStyleLbl="parChTrans1D4" presStyleIdx="12" presStyleCnt="22"/>
      <dgm:spPr/>
      <dgm:t>
        <a:bodyPr/>
        <a:lstStyle/>
        <a:p>
          <a:endParaRPr lang="en-US"/>
        </a:p>
      </dgm:t>
    </dgm:pt>
    <dgm:pt modelId="{FA1D7174-7D5E-4AB8-9628-B5474C737D61}" type="pres">
      <dgm:prSet presAssocID="{18A9CFF7-4C79-48FD-91F4-3B051C249E3F}" presName="hierRoot4" presStyleCnt="0"/>
      <dgm:spPr/>
    </dgm:pt>
    <dgm:pt modelId="{5EDF1F5A-B732-4E09-AA4E-741238F83880}" type="pres">
      <dgm:prSet presAssocID="{18A9CFF7-4C79-48FD-91F4-3B051C249E3F}" presName="composite4" presStyleCnt="0"/>
      <dgm:spPr/>
    </dgm:pt>
    <dgm:pt modelId="{90672E09-439C-47FD-9828-8940F328D4CB}" type="pres">
      <dgm:prSet presAssocID="{18A9CFF7-4C79-48FD-91F4-3B051C249E3F}" presName="image4" presStyleLbl="node4" presStyleIdx="12" presStyleCnt="22" custScaleX="254890" custScaleY="318612" custLinFactNeighborX="-29613"/>
      <dgm:spPr>
        <a:prstGeom prst="rect">
          <a:avLst/>
        </a:prstGeom>
        <a:solidFill>
          <a:srgbClr val="92D050"/>
        </a:solidFill>
      </dgm:spPr>
      <dgm:t>
        <a:bodyPr/>
        <a:lstStyle/>
        <a:p>
          <a:endParaRPr lang="en-US"/>
        </a:p>
      </dgm:t>
    </dgm:pt>
    <dgm:pt modelId="{FE84D6AD-C48B-4DBC-B7EA-BAF46D408C8C}" type="pres">
      <dgm:prSet presAssocID="{18A9CFF7-4C79-48FD-91F4-3B051C249E3F}" presName="text4" presStyleLbl="revTx" presStyleIdx="18" presStyleCnt="29" custScaleX="326540" custLinFactX="43847" custLinFactNeighborX="100000" custLinFactNeighborY="146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C3AB0E-B302-4545-AA36-0D593A45B417}" type="pres">
      <dgm:prSet presAssocID="{18A9CFF7-4C79-48FD-91F4-3B051C249E3F}" presName="hierChild5" presStyleCnt="0"/>
      <dgm:spPr/>
    </dgm:pt>
    <dgm:pt modelId="{84FD494E-312A-4AC7-AE40-2B48BDBD7404}" type="pres">
      <dgm:prSet presAssocID="{C0CB7623-D5A4-46F5-923E-02E116464287}" presName="Name23" presStyleLbl="parChTrans1D4" presStyleIdx="13" presStyleCnt="22"/>
      <dgm:spPr/>
      <dgm:t>
        <a:bodyPr/>
        <a:lstStyle/>
        <a:p>
          <a:endParaRPr lang="en-US"/>
        </a:p>
      </dgm:t>
    </dgm:pt>
    <dgm:pt modelId="{A91DC4A7-D07D-4759-90B2-DAF3A40BA391}" type="pres">
      <dgm:prSet presAssocID="{10263B37-F819-4FC2-B5C5-63A663833A3E}" presName="hierRoot4" presStyleCnt="0"/>
      <dgm:spPr/>
    </dgm:pt>
    <dgm:pt modelId="{1C1F414E-3956-4ACC-8F07-AD36DB2CE4D9}" type="pres">
      <dgm:prSet presAssocID="{10263B37-F819-4FC2-B5C5-63A663833A3E}" presName="composite4" presStyleCnt="0"/>
      <dgm:spPr/>
    </dgm:pt>
    <dgm:pt modelId="{7359D80F-303D-40FD-A92A-0F2724C344F3}" type="pres">
      <dgm:prSet presAssocID="{10263B37-F819-4FC2-B5C5-63A663833A3E}" presName="image4" presStyleLbl="node4" presStyleIdx="13" presStyleCnt="22" custScaleX="253260" custScaleY="316575" custLinFactNeighborX="-25207"/>
      <dgm:spPr>
        <a:prstGeom prst="rect">
          <a:avLst/>
        </a:prstGeom>
        <a:blipFill>
          <a:blip xmlns:r="http://schemas.openxmlformats.org/officeDocument/2006/relationships"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98A9335B-F31F-44DB-BBC0-4E3D85933390}" type="pres">
      <dgm:prSet presAssocID="{10263B37-F819-4FC2-B5C5-63A663833A3E}" presName="text4" presStyleLbl="revTx" presStyleIdx="19" presStyleCnt="29" custScaleX="353559" custLinFactX="58820" custLinFactNeighborX="100000" custLinFactNeighborY="114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C178E2-5893-4275-8AE4-DD3D2CF3DDAC}" type="pres">
      <dgm:prSet presAssocID="{10263B37-F819-4FC2-B5C5-63A663833A3E}" presName="hierChild5" presStyleCnt="0"/>
      <dgm:spPr/>
    </dgm:pt>
    <dgm:pt modelId="{63307494-8AFF-4335-931F-24F4C9ED38F7}" type="pres">
      <dgm:prSet presAssocID="{DCEC7EA3-3EED-47CB-B878-D6CE8B9BA249}" presName="Name23" presStyleLbl="parChTrans1D4" presStyleIdx="14" presStyleCnt="22"/>
      <dgm:spPr/>
      <dgm:t>
        <a:bodyPr/>
        <a:lstStyle/>
        <a:p>
          <a:endParaRPr lang="en-US"/>
        </a:p>
      </dgm:t>
    </dgm:pt>
    <dgm:pt modelId="{75A81B5E-EE5A-4141-9D4C-428DD4BDD4FB}" type="pres">
      <dgm:prSet presAssocID="{7F021393-C047-4E8B-86C0-3DB90100D0D8}" presName="hierRoot4" presStyleCnt="0"/>
      <dgm:spPr/>
    </dgm:pt>
    <dgm:pt modelId="{D4F1C32D-011E-49BF-AA2F-DF8C4C3CE8B0}" type="pres">
      <dgm:prSet presAssocID="{7F021393-C047-4E8B-86C0-3DB90100D0D8}" presName="composite4" presStyleCnt="0"/>
      <dgm:spPr/>
    </dgm:pt>
    <dgm:pt modelId="{164E6A3C-E276-497C-991F-B7F917152FE2}" type="pres">
      <dgm:prSet presAssocID="{7F021393-C047-4E8B-86C0-3DB90100D0D8}" presName="image4" presStyleLbl="node4" presStyleIdx="14" presStyleCnt="22" custScaleX="253260" custScaleY="316575" custLinFactNeighborX="-25207"/>
      <dgm:spPr>
        <a:prstGeom prst="rect">
          <a:avLst/>
        </a:prstGeom>
        <a:blipFill>
          <a:blip xmlns:r="http://schemas.openxmlformats.org/officeDocument/2006/relationships"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4195841D-EBA7-41EB-99FE-B61FCCBA10EF}" type="pres">
      <dgm:prSet presAssocID="{7F021393-C047-4E8B-86C0-3DB90100D0D8}" presName="text4" presStyleLbl="revTx" presStyleIdx="20" presStyleCnt="29" custScaleX="343317" custLinFactX="57270" custLinFactNeighborX="100000" custLinFactNeighborY="143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88E373-CBF1-4DE9-8127-EB6E85CAFBF5}" type="pres">
      <dgm:prSet presAssocID="{7F021393-C047-4E8B-86C0-3DB90100D0D8}" presName="hierChild5" presStyleCnt="0"/>
      <dgm:spPr/>
    </dgm:pt>
    <dgm:pt modelId="{5018006F-0C4F-4E4D-B603-A7CFCD1B9025}" type="pres">
      <dgm:prSet presAssocID="{2635AF9A-44EA-4734-9E76-87260C32655C}" presName="Name23" presStyleLbl="parChTrans1D4" presStyleIdx="15" presStyleCnt="22"/>
      <dgm:spPr/>
      <dgm:t>
        <a:bodyPr/>
        <a:lstStyle/>
        <a:p>
          <a:endParaRPr lang="en-US"/>
        </a:p>
      </dgm:t>
    </dgm:pt>
    <dgm:pt modelId="{87D04FFC-A210-4721-9FB8-5C5B537FBF4D}" type="pres">
      <dgm:prSet presAssocID="{C907DEDC-3247-4A82-BCF1-8F1397AEF04F}" presName="hierRoot4" presStyleCnt="0"/>
      <dgm:spPr/>
    </dgm:pt>
    <dgm:pt modelId="{E7648948-528E-475F-97CC-357D0A3937D1}" type="pres">
      <dgm:prSet presAssocID="{C907DEDC-3247-4A82-BCF1-8F1397AEF04F}" presName="composite4" presStyleCnt="0"/>
      <dgm:spPr/>
    </dgm:pt>
    <dgm:pt modelId="{15701350-D209-4635-88D6-5C6C498681DC}" type="pres">
      <dgm:prSet presAssocID="{C907DEDC-3247-4A82-BCF1-8F1397AEF04F}" presName="image4" presStyleLbl="node4" presStyleIdx="15" presStyleCnt="22" custScaleX="253260" custScaleY="316575" custLinFactNeighborX="-25207"/>
      <dgm:spPr>
        <a:prstGeom prst="rect">
          <a:avLst/>
        </a:prstGeom>
        <a:blipFill>
          <a:blip xmlns:r="http://schemas.openxmlformats.org/officeDocument/2006/relationships"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467F1791-A3BA-4440-9C49-CB24F86D68CE}" type="pres">
      <dgm:prSet presAssocID="{C907DEDC-3247-4A82-BCF1-8F1397AEF04F}" presName="text4" presStyleLbl="revTx" presStyleIdx="21" presStyleCnt="29" custScaleX="353841" custLinFactX="57429" custLinFactNeighborX="100000" custLinFactNeighborY="35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F4E88C-6AEE-4DF3-8BD5-24E92FC8F4F2}" type="pres">
      <dgm:prSet presAssocID="{C907DEDC-3247-4A82-BCF1-8F1397AEF04F}" presName="hierChild5" presStyleCnt="0"/>
      <dgm:spPr/>
    </dgm:pt>
    <dgm:pt modelId="{9D789A43-192F-41ED-9159-E12495A26E44}" type="pres">
      <dgm:prSet presAssocID="{68E07DB9-4872-4F71-B90C-AC5841AA4579}" presName="Name23" presStyleLbl="parChTrans1D4" presStyleIdx="16" presStyleCnt="22"/>
      <dgm:spPr/>
      <dgm:t>
        <a:bodyPr/>
        <a:lstStyle/>
        <a:p>
          <a:endParaRPr lang="en-US"/>
        </a:p>
      </dgm:t>
    </dgm:pt>
    <dgm:pt modelId="{6F8E930F-0AB7-48EF-80D9-9060141F9CA8}" type="pres">
      <dgm:prSet presAssocID="{25F0D67E-56F7-4C7C-856E-AF7EAEE64976}" presName="hierRoot4" presStyleCnt="0"/>
      <dgm:spPr/>
    </dgm:pt>
    <dgm:pt modelId="{B3CC8CAA-F0FE-4508-9ADB-A3388B86179D}" type="pres">
      <dgm:prSet presAssocID="{25F0D67E-56F7-4C7C-856E-AF7EAEE64976}" presName="composite4" presStyleCnt="0"/>
      <dgm:spPr/>
    </dgm:pt>
    <dgm:pt modelId="{3CA75BCC-A123-4C91-9BDA-AB85DCA3B662}" type="pres">
      <dgm:prSet presAssocID="{25F0D67E-56F7-4C7C-856E-AF7EAEE64976}" presName="image4" presStyleLbl="node4" presStyleIdx="16" presStyleCnt="22" custScaleX="253260" custScaleY="316575" custLinFactNeighborX="-28773"/>
      <dgm:spPr>
        <a:prstGeom prst="rect">
          <a:avLst/>
        </a:prstGeom>
        <a:blipFill>
          <a:blip xmlns:r="http://schemas.openxmlformats.org/officeDocument/2006/relationships"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FD471620-E66C-47C0-AB6A-82D07334C7B0}" type="pres">
      <dgm:prSet presAssocID="{25F0D67E-56F7-4C7C-856E-AF7EAEE64976}" presName="text4" presStyleLbl="revTx" presStyleIdx="22" presStyleCnt="29" custScaleX="327502" custLinFactX="45352" custLinFactNeighborX="100000" custLinFactNeighborY="13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A27A65-BE3D-49C9-9A92-54A441641F92}" type="pres">
      <dgm:prSet presAssocID="{25F0D67E-56F7-4C7C-856E-AF7EAEE64976}" presName="hierChild5" presStyleCnt="0"/>
      <dgm:spPr/>
    </dgm:pt>
    <dgm:pt modelId="{FE174959-B989-4B11-958D-AE8EFD2BE01D}" type="pres">
      <dgm:prSet presAssocID="{026DFB6E-573D-4DDF-AE2C-F1397E9DD183}" presName="Name17" presStyleLbl="parChTrans1D3" presStyleIdx="4" presStyleCnt="5"/>
      <dgm:spPr/>
      <dgm:t>
        <a:bodyPr/>
        <a:lstStyle/>
        <a:p>
          <a:endParaRPr lang="en-US"/>
        </a:p>
      </dgm:t>
    </dgm:pt>
    <dgm:pt modelId="{F42E6814-8334-422C-9AD9-2FF9BDC546EE}" type="pres">
      <dgm:prSet presAssocID="{D019BC68-7A1A-480A-B022-10E14DDB968F}" presName="hierRoot3" presStyleCnt="0"/>
      <dgm:spPr/>
    </dgm:pt>
    <dgm:pt modelId="{AEE57023-911D-4740-994E-1F042B52E8BD}" type="pres">
      <dgm:prSet presAssocID="{D019BC68-7A1A-480A-B022-10E14DDB968F}" presName="composite3" presStyleCnt="0"/>
      <dgm:spPr/>
    </dgm:pt>
    <dgm:pt modelId="{96908AC6-A68E-412B-BEB7-5621EED9D811}" type="pres">
      <dgm:prSet presAssocID="{D019BC68-7A1A-480A-B022-10E14DDB968F}" presName="image3" presStyleLbl="node3" presStyleIdx="4" presStyleCnt="5" custScaleX="255728" custScaleY="319660" custLinFactX="84360" custLinFactNeighborX="100000"/>
      <dgm:spPr>
        <a:prstGeom prst="rect">
          <a:avLst/>
        </a:prstGeom>
        <a:blipFill>
          <a:blip xmlns:r="http://schemas.openxmlformats.org/officeDocument/2006/relationships"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1FA0019-AB59-4C71-99D5-EED53E1B4F08}" type="pres">
      <dgm:prSet presAssocID="{D019BC68-7A1A-480A-B022-10E14DDB968F}" presName="text3" presStyleLbl="revTx" presStyleIdx="23" presStyleCnt="29" custScaleX="293163" custLinFactX="100000" custLinFactNeighborX="170951" custLinFactNeighborY="189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DA87B9-9589-45B0-8820-C9F19F39E6D2}" type="pres">
      <dgm:prSet presAssocID="{D019BC68-7A1A-480A-B022-10E14DDB968F}" presName="hierChild4" presStyleCnt="0"/>
      <dgm:spPr/>
    </dgm:pt>
    <dgm:pt modelId="{CD699CE7-EA96-4819-BB50-D1E7B7E409AE}" type="pres">
      <dgm:prSet presAssocID="{161D017D-CE6F-4362-8825-CF1DCDBC80F2}" presName="Name23" presStyleLbl="parChTrans1D4" presStyleIdx="17" presStyleCnt="22"/>
      <dgm:spPr/>
      <dgm:t>
        <a:bodyPr/>
        <a:lstStyle/>
        <a:p>
          <a:endParaRPr lang="en-US"/>
        </a:p>
      </dgm:t>
    </dgm:pt>
    <dgm:pt modelId="{A6CA6AB4-06E0-48FD-8074-AC16370B893A}" type="pres">
      <dgm:prSet presAssocID="{63F75496-C0F0-4DE6-AE2F-7918B35453B8}" presName="hierRoot4" presStyleCnt="0"/>
      <dgm:spPr/>
    </dgm:pt>
    <dgm:pt modelId="{268B3062-AB03-4A83-BEB3-030F54AF49C6}" type="pres">
      <dgm:prSet presAssocID="{63F75496-C0F0-4DE6-AE2F-7918B35453B8}" presName="composite4" presStyleCnt="0"/>
      <dgm:spPr/>
    </dgm:pt>
    <dgm:pt modelId="{3515B5F1-FDEC-412B-8F6B-6A4BC0204DFE}" type="pres">
      <dgm:prSet presAssocID="{63F75496-C0F0-4DE6-AE2F-7918B35453B8}" presName="image4" presStyleLbl="node4" presStyleIdx="17" presStyleCnt="22" custScaleX="252604" custScaleY="310579" custLinFactX="88907" custLinFactNeighborX="100000"/>
      <dgm:spPr>
        <a:prstGeom prst="rect">
          <a:avLst/>
        </a:prstGeom>
        <a:blipFill>
          <a:blip xmlns:r="http://schemas.openxmlformats.org/officeDocument/2006/relationships"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32EAB1FE-F757-44EC-9615-3781D764A82B}" type="pres">
      <dgm:prSet presAssocID="{63F75496-C0F0-4DE6-AE2F-7918B35453B8}" presName="text4" presStyleLbl="revTx" presStyleIdx="24" presStyleCnt="29" custScaleX="304086" custLinFactX="100000" custLinFactNeighborX="175873" custLinFactNeighborY="6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A1ECB8-3BC8-4D83-AE1B-8215C2E36BC2}" type="pres">
      <dgm:prSet presAssocID="{63F75496-C0F0-4DE6-AE2F-7918B35453B8}" presName="hierChild5" presStyleCnt="0"/>
      <dgm:spPr/>
    </dgm:pt>
    <dgm:pt modelId="{EFF4BFFD-A986-43CA-A9BA-16543A2994A6}" type="pres">
      <dgm:prSet presAssocID="{3D0FDB39-7806-418B-93D6-E8ACC28E09CF}" presName="Name23" presStyleLbl="parChTrans1D4" presStyleIdx="18" presStyleCnt="22"/>
      <dgm:spPr/>
      <dgm:t>
        <a:bodyPr/>
        <a:lstStyle/>
        <a:p>
          <a:endParaRPr lang="en-US"/>
        </a:p>
      </dgm:t>
    </dgm:pt>
    <dgm:pt modelId="{A3419B2A-6F27-4617-97EE-8D857A9627A7}" type="pres">
      <dgm:prSet presAssocID="{797D893F-93C2-4149-9373-409D9080D48E}" presName="hierRoot4" presStyleCnt="0"/>
      <dgm:spPr/>
    </dgm:pt>
    <dgm:pt modelId="{41B66BAA-2074-4610-B8D1-3BB751DCBA59}" type="pres">
      <dgm:prSet presAssocID="{797D893F-93C2-4149-9373-409D9080D48E}" presName="composite4" presStyleCnt="0"/>
      <dgm:spPr/>
    </dgm:pt>
    <dgm:pt modelId="{76EFDE02-F1E7-4473-B8A2-725C3DEB48C3}" type="pres">
      <dgm:prSet presAssocID="{797D893F-93C2-4149-9373-409D9080D48E}" presName="image4" presStyleLbl="node4" presStyleIdx="18" presStyleCnt="22" custScaleX="248935" custScaleY="307020" custLinFactX="93669" custLinFactNeighborX="100000"/>
      <dgm:spPr>
        <a:prstGeom prst="rect">
          <a:avLst/>
        </a:prstGeom>
        <a:solidFill>
          <a:srgbClr val="92D050"/>
        </a:solidFill>
      </dgm:spPr>
      <dgm:t>
        <a:bodyPr/>
        <a:lstStyle/>
        <a:p>
          <a:endParaRPr lang="en-US"/>
        </a:p>
      </dgm:t>
    </dgm:pt>
    <dgm:pt modelId="{95237E82-7953-4138-BB9A-680B305BA708}" type="pres">
      <dgm:prSet presAssocID="{797D893F-93C2-4149-9373-409D9080D48E}" presName="text4" presStyleLbl="revTx" presStyleIdx="25" presStyleCnt="29" custScaleX="313344" custLinFactX="100000" custLinFactNeighborX="183866" custLinFactNeighborY="21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99C29-A0F9-4EA8-AA21-64886EE1CEB5}" type="pres">
      <dgm:prSet presAssocID="{797D893F-93C2-4149-9373-409D9080D48E}" presName="hierChild5" presStyleCnt="0"/>
      <dgm:spPr/>
    </dgm:pt>
    <dgm:pt modelId="{27BC9DB8-3F6C-4875-9AC1-4186606F098F}" type="pres">
      <dgm:prSet presAssocID="{660ACE29-B30A-4CCB-A23D-CC31C11B0E83}" presName="Name23" presStyleLbl="parChTrans1D4" presStyleIdx="19" presStyleCnt="22"/>
      <dgm:spPr/>
      <dgm:t>
        <a:bodyPr/>
        <a:lstStyle/>
        <a:p>
          <a:endParaRPr lang="en-US"/>
        </a:p>
      </dgm:t>
    </dgm:pt>
    <dgm:pt modelId="{1CB7471B-CFCC-4641-BD49-D27E27641D4B}" type="pres">
      <dgm:prSet presAssocID="{F79D72E2-95C0-48D9-ADED-6816F70E950B}" presName="hierRoot4" presStyleCnt="0"/>
      <dgm:spPr/>
    </dgm:pt>
    <dgm:pt modelId="{F49A0A0C-D930-424F-8FC9-315725E00269}" type="pres">
      <dgm:prSet presAssocID="{F79D72E2-95C0-48D9-ADED-6816F70E950B}" presName="composite4" presStyleCnt="0"/>
      <dgm:spPr/>
    </dgm:pt>
    <dgm:pt modelId="{3FF19F57-119D-45B1-82BB-941FF32A35F1}" type="pres">
      <dgm:prSet presAssocID="{F79D72E2-95C0-48D9-ADED-6816F70E950B}" presName="image4" presStyleLbl="node4" presStyleIdx="19" presStyleCnt="22" custScaleX="250839" custScaleY="309368" custLinFactX="87397" custLinFactNeighborX="100000"/>
      <dgm:spPr>
        <a:prstGeom prst="rect">
          <a:avLst/>
        </a:prstGeom>
        <a:blipFill>
          <a:blip xmlns:r="http://schemas.openxmlformats.org/officeDocument/2006/relationships"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4A369958-8F4A-41F6-9C4D-40EA5BE08C31}" type="pres">
      <dgm:prSet presAssocID="{F79D72E2-95C0-48D9-ADED-6816F70E950B}" presName="text4" presStyleLbl="revTx" presStyleIdx="26" presStyleCnt="29" custScaleX="301871" custLinFactX="100000" custLinFactNeighborX="174344" custLinFactNeighborY="113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C83E67-98F5-40E5-9C29-0E2697E460AF}" type="pres">
      <dgm:prSet presAssocID="{F79D72E2-95C0-48D9-ADED-6816F70E950B}" presName="hierChild5" presStyleCnt="0"/>
      <dgm:spPr/>
    </dgm:pt>
    <dgm:pt modelId="{34E7C55A-928E-426A-821D-47FDBC6F1DC3}" type="pres">
      <dgm:prSet presAssocID="{DF6AE0DF-227C-4976-B757-E0945F2F7475}" presName="Name23" presStyleLbl="parChTrans1D4" presStyleIdx="20" presStyleCnt="22"/>
      <dgm:spPr/>
      <dgm:t>
        <a:bodyPr/>
        <a:lstStyle/>
        <a:p>
          <a:endParaRPr lang="en-US"/>
        </a:p>
      </dgm:t>
    </dgm:pt>
    <dgm:pt modelId="{DBA458DA-C779-412F-A083-71F64BD92687}" type="pres">
      <dgm:prSet presAssocID="{07D2CA4B-EF10-4DC5-A3CD-3083C53FB0DA}" presName="hierRoot4" presStyleCnt="0"/>
      <dgm:spPr/>
    </dgm:pt>
    <dgm:pt modelId="{11D71D99-E3C7-4A90-9E90-1C60802CC7F1}" type="pres">
      <dgm:prSet presAssocID="{07D2CA4B-EF10-4DC5-A3CD-3083C53FB0DA}" presName="composite4" presStyleCnt="0"/>
      <dgm:spPr/>
    </dgm:pt>
    <dgm:pt modelId="{10138B3F-ECAD-42FD-B879-F791EA235D08}" type="pres">
      <dgm:prSet presAssocID="{07D2CA4B-EF10-4DC5-A3CD-3083C53FB0DA}" presName="image4" presStyleLbl="node4" presStyleIdx="20" presStyleCnt="22" custScaleX="260553" custScaleY="325692" custLinFactX="89044" custLinFactNeighborX="100000"/>
      <dgm:spPr>
        <a:prstGeom prst="rect">
          <a:avLst/>
        </a:prstGeom>
        <a:blipFill>
          <a:blip xmlns:r="http://schemas.openxmlformats.org/officeDocument/2006/relationships"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4BE860B6-8030-456A-A63D-9E52FCB030DB}" type="pres">
      <dgm:prSet presAssocID="{07D2CA4B-EF10-4DC5-A3CD-3083C53FB0DA}" presName="text4" presStyleLbl="revTx" presStyleIdx="27" presStyleCnt="29" custScaleX="312845" custLinFactX="100000" custLinFactNeighborX="182385" custLinFactNeighborY="118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1EDBF-9FAF-4BA3-BD33-4F2F9C5A002E}" type="pres">
      <dgm:prSet presAssocID="{07D2CA4B-EF10-4DC5-A3CD-3083C53FB0DA}" presName="hierChild5" presStyleCnt="0"/>
      <dgm:spPr/>
    </dgm:pt>
    <dgm:pt modelId="{4673346A-DEE1-431A-98D2-AEE85D13CA17}" type="pres">
      <dgm:prSet presAssocID="{70870342-BE01-4C4F-9CD1-2FE8C8A7EBF3}" presName="Name23" presStyleLbl="parChTrans1D4" presStyleIdx="21" presStyleCnt="22"/>
      <dgm:spPr/>
      <dgm:t>
        <a:bodyPr/>
        <a:lstStyle/>
        <a:p>
          <a:endParaRPr lang="en-US"/>
        </a:p>
      </dgm:t>
    </dgm:pt>
    <dgm:pt modelId="{FF204657-C8BD-4AA4-9A73-9767733B7503}" type="pres">
      <dgm:prSet presAssocID="{B015C1F1-7EBA-4F1F-A2D9-C99F5A0F1A5E}" presName="hierRoot4" presStyleCnt="0"/>
      <dgm:spPr/>
    </dgm:pt>
    <dgm:pt modelId="{6FFF03BA-F605-446A-B088-5C9FA2D9BB21}" type="pres">
      <dgm:prSet presAssocID="{B015C1F1-7EBA-4F1F-A2D9-C99F5A0F1A5E}" presName="composite4" presStyleCnt="0"/>
      <dgm:spPr/>
    </dgm:pt>
    <dgm:pt modelId="{4B901ACA-7978-471C-8B5E-4E80E028E4A3}" type="pres">
      <dgm:prSet presAssocID="{B015C1F1-7EBA-4F1F-A2D9-C99F5A0F1A5E}" presName="image4" presStyleLbl="node4" presStyleIdx="21" presStyleCnt="22" custScaleX="254241" custScaleY="317802" custLinFactX="99022" custLinFactNeighborX="100000" custLinFactNeighborY="2101"/>
      <dgm:spPr>
        <a:prstGeom prst="rect">
          <a:avLst/>
        </a:prstGeom>
        <a:blipFill>
          <a:blip xmlns:r="http://schemas.openxmlformats.org/officeDocument/2006/relationships"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806846D5-11EE-4B6A-8849-78E02DCA383B}" type="pres">
      <dgm:prSet presAssocID="{B015C1F1-7EBA-4F1F-A2D9-C99F5A0F1A5E}" presName="text4" presStyleLbl="revTx" presStyleIdx="28" presStyleCnt="29" custScaleX="353363" custLinFactX="102261" custLinFactNeighborX="200000" custLinFactNeighborY="253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577201-8E92-456B-AF0C-FA6A4930E99B}" type="pres">
      <dgm:prSet presAssocID="{B015C1F1-7EBA-4F1F-A2D9-C99F5A0F1A5E}" presName="hierChild5" presStyleCnt="0"/>
      <dgm:spPr/>
    </dgm:pt>
  </dgm:ptLst>
  <dgm:cxnLst>
    <dgm:cxn modelId="{2E6EDB98-0130-4D40-9FFD-3AA8A79BE1C3}" srcId="{8A0DE284-B72A-4D92-9E05-83611145760C}" destId="{C0638ACD-D193-4DC8-8BDB-1D5F5659BE43}" srcOrd="0" destOrd="0" parTransId="{F24DE5C5-5D1F-4CDB-8C54-8D486FE15E1A}" sibTransId="{766DDF3E-969A-40EE-B65E-A548160D4F7A}"/>
    <dgm:cxn modelId="{4C98E62A-F7AD-4796-A426-AD1BA7F220A3}" type="presOf" srcId="{F79D72E2-95C0-48D9-ADED-6816F70E950B}" destId="{4A369958-8F4A-41F6-9C4D-40EA5BE08C31}" srcOrd="0" destOrd="0" presId="urn:microsoft.com/office/officeart/2009/layout/CirclePictureHierarchy"/>
    <dgm:cxn modelId="{CB3C30A4-2B4F-4EA3-9ABA-CCDF76F26627}" type="presOf" srcId="{63F75496-C0F0-4DE6-AE2F-7918B35453B8}" destId="{32EAB1FE-F757-44EC-9615-3781D764A82B}" srcOrd="0" destOrd="0" presId="urn:microsoft.com/office/officeart/2009/layout/CirclePictureHierarchy"/>
    <dgm:cxn modelId="{31162655-39D1-4495-B9B6-7CB46CF11CD6}" type="presOf" srcId="{93692957-E86B-4E95-9895-537539E0343F}" destId="{03EBEBDB-F76C-45D9-836C-645E91E4089A}" srcOrd="0" destOrd="0" presId="urn:microsoft.com/office/officeart/2009/layout/CirclePictureHierarchy"/>
    <dgm:cxn modelId="{D2F7562D-C314-4547-9CEA-2A3A35B1ABA4}" srcId="{10263B37-F819-4FC2-B5C5-63A663833A3E}" destId="{7F021393-C047-4E8B-86C0-3DB90100D0D8}" srcOrd="0" destOrd="0" parTransId="{DCEC7EA3-3EED-47CB-B878-D6CE8B9BA249}" sibTransId="{677B5A9E-A5A6-4329-89AE-0EE54ECDA870}"/>
    <dgm:cxn modelId="{ED83D1E8-6884-45BD-A2DC-857C61007D32}" type="presOf" srcId="{10263B37-F819-4FC2-B5C5-63A663833A3E}" destId="{98A9335B-F31F-44DB-BBC0-4E3D85933390}" srcOrd="0" destOrd="0" presId="urn:microsoft.com/office/officeart/2009/layout/CirclePictureHierarchy"/>
    <dgm:cxn modelId="{B9AA4F34-5156-45BA-81F6-DABDE27B9FA8}" type="presOf" srcId="{C0CB7623-D5A4-46F5-923E-02E116464287}" destId="{84FD494E-312A-4AC7-AE40-2B48BDBD7404}" srcOrd="0" destOrd="0" presId="urn:microsoft.com/office/officeart/2009/layout/CirclePictureHierarchy"/>
    <dgm:cxn modelId="{8C66749B-DF4B-4A09-A65B-ADBC2A591685}" type="presOf" srcId="{D0DAF5C1-95DD-4310-BA50-7884EA892A9D}" destId="{37998E87-5498-44CE-A1B8-0D3386C10A92}" srcOrd="0" destOrd="0" presId="urn:microsoft.com/office/officeart/2009/layout/CirclePictureHierarchy"/>
    <dgm:cxn modelId="{15119F6A-8D70-48C7-8EC1-13C005FE9BB5}" srcId="{A793F879-E112-44A6-B172-A5488B144172}" destId="{721842F6-E68D-4F73-926C-E7153E705334}" srcOrd="0" destOrd="0" parTransId="{8F0E3A67-5570-46D8-9E07-057EB5D1D4AF}" sibTransId="{1CE1FA06-9764-4C7D-B856-66E4BD5EA758}"/>
    <dgm:cxn modelId="{4CFCD3FF-4DE2-4F0B-A92F-D84229BE4150}" type="presOf" srcId="{158658DD-C328-4B6C-9D37-126BD30B04E3}" destId="{E52195E2-D946-42B6-B217-6F53E31A50E0}" srcOrd="0" destOrd="0" presId="urn:microsoft.com/office/officeart/2009/layout/CirclePictureHierarchy"/>
    <dgm:cxn modelId="{46B1AEB3-B427-4FC0-8026-969CE534063B}" srcId="{9147D9AA-528B-4C9E-AE14-C8EE00D3085D}" destId="{C14372C5-A163-4926-9129-57370A705CAB}" srcOrd="1" destOrd="0" parTransId="{FE9B64A1-F2FB-425C-9975-74ABEB5F395B}" sibTransId="{DF469823-FC2F-461A-841D-768030F7A6CE}"/>
    <dgm:cxn modelId="{814B1A75-5375-413F-9591-4A1311A17F06}" type="presOf" srcId="{2635AF9A-44EA-4734-9E76-87260C32655C}" destId="{5018006F-0C4F-4E4D-B603-A7CFCD1B9025}" srcOrd="0" destOrd="0" presId="urn:microsoft.com/office/officeart/2009/layout/CirclePictureHierarchy"/>
    <dgm:cxn modelId="{621DEEB9-AB73-4E1D-917A-44C0E51AF504}" srcId="{3C8AFA49-2E8D-43A5-9368-3C1254FA8B4F}" destId="{D0DAF5C1-95DD-4310-BA50-7884EA892A9D}" srcOrd="0" destOrd="0" parTransId="{E6F0B312-E0D6-4B9B-9267-A59313313D78}" sibTransId="{F24A167E-336C-4173-9E0E-A8A6310DFCBF}"/>
    <dgm:cxn modelId="{5C3345BF-BB5B-4A82-97FA-4BC3B1FCEFDC}" type="presOf" srcId="{B2980A3A-4ED4-4DBB-B494-404B254686EA}" destId="{406A1F3F-0A39-4656-9938-71DDEFC45D8E}" srcOrd="0" destOrd="0" presId="urn:microsoft.com/office/officeart/2009/layout/CirclePictureHierarchy"/>
    <dgm:cxn modelId="{3556A831-B7BE-4CD5-A568-39E57F096BB8}" srcId="{9147D9AA-528B-4C9E-AE14-C8EE00D3085D}" destId="{58F53551-D93F-4229-982D-94B3D6629666}" srcOrd="0" destOrd="0" parTransId="{E1362E80-79AA-47BE-9CA0-09EF9F97E944}" sibTransId="{7F8D483B-5ADC-4B5F-A497-A466A99DAE25}"/>
    <dgm:cxn modelId="{AF5F1677-BCCD-4242-A768-057A87887B41}" srcId="{9C122EC2-2CA1-4E73-AD6D-1FEE001BFDDA}" destId="{9147D9AA-528B-4C9E-AE14-C8EE00D3085D}" srcOrd="2" destOrd="0" parTransId="{61B72627-7405-470E-BF14-5B6B28FFD3F9}" sibTransId="{156E2A00-97B8-49C2-AD5A-FE30D9EB76C1}"/>
    <dgm:cxn modelId="{078A9CB1-F198-4614-8616-17CF6305C73F}" srcId="{1E20540F-57DB-4439-AF13-A9683DD9E4C0}" destId="{AB413F20-E184-401E-8BFB-E4EAB5F12727}" srcOrd="0" destOrd="0" parTransId="{67C30F24-D4A3-4A25-A971-D16D6745F6B8}" sibTransId="{118466D6-89CB-491A-BD16-75CE01B26569}"/>
    <dgm:cxn modelId="{94C06435-1280-4D91-BF69-DF35657BDC9B}" type="presOf" srcId="{25F0D67E-56F7-4C7C-856E-AF7EAEE64976}" destId="{FD471620-E66C-47C0-AB6A-82D07334C7B0}" srcOrd="0" destOrd="0" presId="urn:microsoft.com/office/officeart/2009/layout/CirclePictureHierarchy"/>
    <dgm:cxn modelId="{AD90846E-0845-45AE-8487-CA745292BBAE}" type="presOf" srcId="{C14372C5-A163-4926-9129-57370A705CAB}" destId="{D7EDA8DC-1209-48C5-81BB-825642D4A50A}" srcOrd="0" destOrd="0" presId="urn:microsoft.com/office/officeart/2009/layout/CirclePictureHierarchy"/>
    <dgm:cxn modelId="{DBF06151-7CA0-445A-958C-8E5971123A6D}" srcId="{8784C789-CC64-4760-A416-C72F2DAF86FD}" destId="{ED0B97B2-31AD-47C5-9934-AC2F2FEF1F89}" srcOrd="0" destOrd="0" parTransId="{E9FAB7AE-3FAA-4F95-91A0-37BD23A41281}" sibTransId="{C62240BA-3A3A-4D0D-A63A-C750E76F8BFA}"/>
    <dgm:cxn modelId="{0F7CD1DC-BB90-43EF-A3EA-7011B7DB1B05}" srcId="{AB413F20-E184-401E-8BFB-E4EAB5F12727}" destId="{82498DBA-C37D-457D-8D19-D8194E1440CF}" srcOrd="0" destOrd="0" parTransId="{91C94D36-41C1-43E8-9E0D-127CC42B3E53}" sibTransId="{3977E6E4-7ED6-470C-A11A-A7B8BB83F8DD}"/>
    <dgm:cxn modelId="{EAC09149-F2A6-46CC-AAA3-D1B471997272}" type="presOf" srcId="{18432DD2-B7A1-4CC1-8BF5-71F5EEF40500}" destId="{6B29ABD7-216E-474A-B868-9BD75A64ADA5}" srcOrd="0" destOrd="0" presId="urn:microsoft.com/office/officeart/2009/layout/CirclePictureHierarchy"/>
    <dgm:cxn modelId="{BCE03394-9F53-40E7-95C4-BEF6717DBB37}" srcId="{C907DEDC-3247-4A82-BCF1-8F1397AEF04F}" destId="{25F0D67E-56F7-4C7C-856E-AF7EAEE64976}" srcOrd="0" destOrd="0" parTransId="{68E07DB9-4872-4F71-B90C-AC5841AA4579}" sibTransId="{FDCDC669-CE76-4EE2-AF4B-65260123C4CF}"/>
    <dgm:cxn modelId="{AF81DC59-B5C9-433E-9BC8-E70CC1AD1696}" type="presOf" srcId="{F633704E-E4AA-40F2-B52A-BD024000C630}" destId="{249D058C-AB68-4320-854C-0DCE021980EF}" srcOrd="0" destOrd="0" presId="urn:microsoft.com/office/officeart/2009/layout/CirclePictureHierarchy"/>
    <dgm:cxn modelId="{CB2995A0-0896-42ED-9C9F-E8BEB5C37843}" type="presOf" srcId="{7F021393-C047-4E8B-86C0-3DB90100D0D8}" destId="{4195841D-EBA7-41EB-99FE-B61FCCBA10EF}" srcOrd="0" destOrd="0" presId="urn:microsoft.com/office/officeart/2009/layout/CirclePictureHierarchy"/>
    <dgm:cxn modelId="{59585233-C1A6-4917-A5AF-322813B52456}" type="presOf" srcId="{C00C70A9-CB7D-4641-A7AE-7CB9EB120A3A}" destId="{53E90CCE-0EB0-476A-A212-AD3B32ECFAFA}" srcOrd="0" destOrd="0" presId="urn:microsoft.com/office/officeart/2009/layout/CirclePictureHierarchy"/>
    <dgm:cxn modelId="{E59CA533-18C9-4D49-A316-57BC08E49D7B}" srcId="{9C122EC2-2CA1-4E73-AD6D-1FEE001BFDDA}" destId="{1E20540F-57DB-4439-AF13-A9683DD9E4C0}" srcOrd="0" destOrd="0" parTransId="{F633704E-E4AA-40F2-B52A-BD024000C630}" sibTransId="{02B87D9B-D88C-4EC3-92EF-6BC0A0573DBF}"/>
    <dgm:cxn modelId="{DE8CF447-F9EC-493A-9124-808D5130B76B}" srcId="{63F75496-C0F0-4DE6-AE2F-7918B35453B8}" destId="{797D893F-93C2-4149-9373-409D9080D48E}" srcOrd="0" destOrd="0" parTransId="{3D0FDB39-7806-418B-93D6-E8ACC28E09CF}" sibTransId="{0A2DE604-D3DD-4B02-8A72-30DB0259DD0E}"/>
    <dgm:cxn modelId="{14AE0374-F4BD-4EA5-B25E-3AD05884D102}" srcId="{9C122EC2-2CA1-4E73-AD6D-1FEE001BFDDA}" destId="{8A0DE284-B72A-4D92-9E05-83611145760C}" srcOrd="1" destOrd="0" parTransId="{693878DF-1F44-422A-9524-931D4DCC9190}" sibTransId="{2148A33E-1495-4CFD-A7AA-4D370D90C6C8}"/>
    <dgm:cxn modelId="{9524CC5B-96DE-4524-9B5A-B8616A00540B}" type="presOf" srcId="{90B18FF8-D4ED-4AC4-A1BA-7F2043641F41}" destId="{54866F33-8C63-429D-9F31-5C003ECF9728}" srcOrd="0" destOrd="0" presId="urn:microsoft.com/office/officeart/2009/layout/CirclePictureHierarchy"/>
    <dgm:cxn modelId="{3B738B59-75EB-440A-A855-FB418F7C10F0}" type="presOf" srcId="{721842F6-E68D-4F73-926C-E7153E705334}" destId="{06FCA93F-CE3A-4617-9CE6-4CB76A24C8C7}" srcOrd="0" destOrd="0" presId="urn:microsoft.com/office/officeart/2009/layout/CirclePictureHierarchy"/>
    <dgm:cxn modelId="{AF52B512-D1E3-43B6-B20B-0CBF7D8454E9}" type="presOf" srcId="{A793F879-E112-44A6-B172-A5488B144172}" destId="{21E7D575-A6BE-49D5-9E67-28F553519DD5}" srcOrd="0" destOrd="0" presId="urn:microsoft.com/office/officeart/2009/layout/CirclePictureHierarchy"/>
    <dgm:cxn modelId="{48F05F1B-D80A-4262-9860-22ECAC20EDAE}" type="presOf" srcId="{67C30F24-D4A3-4A25-A971-D16D6745F6B8}" destId="{D16922A4-3B83-4A0B-919B-38C56815095D}" srcOrd="0" destOrd="0" presId="urn:microsoft.com/office/officeart/2009/layout/CirclePictureHierarchy"/>
    <dgm:cxn modelId="{17D6BF04-4DF7-49F9-ADCD-BE960733B1AD}" type="presOf" srcId="{AB413F20-E184-401E-8BFB-E4EAB5F12727}" destId="{F6892C83-7AE1-418E-9A24-9A9086F41A43}" srcOrd="0" destOrd="0" presId="urn:microsoft.com/office/officeart/2009/layout/CirclePictureHierarchy"/>
    <dgm:cxn modelId="{1CF5C998-418A-440B-ACEB-0C09AB5B4017}" srcId="{07D2CA4B-EF10-4DC5-A3CD-3083C53FB0DA}" destId="{B015C1F1-7EBA-4F1F-A2D9-C99F5A0F1A5E}" srcOrd="0" destOrd="0" parTransId="{70870342-BE01-4C4F-9CD1-2FE8C8A7EBF3}" sibTransId="{2AC99D3A-27F9-4304-A415-9165976C1ED4}"/>
    <dgm:cxn modelId="{E080A76A-79A0-48F1-BDC6-AA39AA06FAD9}" type="presOf" srcId="{1E20540F-57DB-4439-AF13-A9683DD9E4C0}" destId="{858667C3-C08D-4000-AB5F-5EE485EB43AF}" srcOrd="0" destOrd="0" presId="urn:microsoft.com/office/officeart/2009/layout/CirclePictureHierarchy"/>
    <dgm:cxn modelId="{094713F5-67FD-4BDB-8E76-2962B8439C6D}" type="presOf" srcId="{DF6AE0DF-227C-4976-B757-E0945F2F7475}" destId="{34E7C55A-928E-426A-821D-47FDBC6F1DC3}" srcOrd="0" destOrd="0" presId="urn:microsoft.com/office/officeart/2009/layout/CirclePictureHierarchy"/>
    <dgm:cxn modelId="{82B484E4-EB67-4D0A-8F1A-6978010E3429}" srcId="{82498DBA-C37D-457D-8D19-D8194E1440CF}" destId="{7D15FFD4-4BFD-4305-805E-8A3A182C9B3D}" srcOrd="0" destOrd="0" parTransId="{381E3F2C-9256-4948-BDBA-86621758B4DA}" sibTransId="{F9CAF9B1-A5E8-4B30-A78E-A4F0BD135087}"/>
    <dgm:cxn modelId="{C57DEE44-3F0C-4480-8FB1-CF6D1C4A78A7}" type="presOf" srcId="{693878DF-1F44-422A-9524-931D4DCC9190}" destId="{25E6A49A-DA21-40F0-854C-0B634ADCB365}" srcOrd="0" destOrd="0" presId="urn:microsoft.com/office/officeart/2009/layout/CirclePictureHierarchy"/>
    <dgm:cxn modelId="{3CCECD88-CEAF-400F-852D-F6E3D8BD64FC}" type="presOf" srcId="{C0638ACD-D193-4DC8-8BDB-1D5F5659BE43}" destId="{C0308845-84D6-4A94-93E5-6CA3332D43D1}" srcOrd="0" destOrd="0" presId="urn:microsoft.com/office/officeart/2009/layout/CirclePictureHierarchy"/>
    <dgm:cxn modelId="{A88029A5-1A79-4E00-B68A-DE39F3CA020A}" type="presOf" srcId="{026DFB6E-573D-4DDF-AE2C-F1397E9DD183}" destId="{FE174959-B989-4B11-958D-AE8EFD2BE01D}" srcOrd="0" destOrd="0" presId="urn:microsoft.com/office/officeart/2009/layout/CirclePictureHierarchy"/>
    <dgm:cxn modelId="{55DBC06A-FDAA-4F74-8808-D6B4CEC07ECC}" type="presOf" srcId="{425926E1-342A-4871-A543-6821CDDBB2E9}" destId="{C53A78BB-7161-4C9F-AC1F-F367D14892CF}" srcOrd="0" destOrd="0" presId="urn:microsoft.com/office/officeart/2009/layout/CirclePictureHierarchy"/>
    <dgm:cxn modelId="{B41E5DA1-5FFA-4576-9911-AC2CAF91CA8E}" type="presOf" srcId="{61B72627-7405-470E-BF14-5B6B28FFD3F9}" destId="{B39AF108-3A2D-4D08-B132-FD925FEA6DFD}" srcOrd="0" destOrd="0" presId="urn:microsoft.com/office/officeart/2009/layout/CirclePictureHierarchy"/>
    <dgm:cxn modelId="{18A89AE9-5734-48AB-9905-0DE95315A57D}" type="presOf" srcId="{C907DEDC-3247-4A82-BCF1-8F1397AEF04F}" destId="{467F1791-A3BA-4440-9C49-CB24F86D68CE}" srcOrd="0" destOrd="0" presId="urn:microsoft.com/office/officeart/2009/layout/CirclePictureHierarchy"/>
    <dgm:cxn modelId="{2D2AC689-DCF9-4C58-8A57-76AF82399555}" type="presOf" srcId="{F24DE5C5-5D1F-4CDB-8C54-8D486FE15E1A}" destId="{419844DA-4A3C-44DA-AB0A-9849C9CDDA1F}" srcOrd="0" destOrd="0" presId="urn:microsoft.com/office/officeart/2009/layout/CirclePictureHierarchy"/>
    <dgm:cxn modelId="{93944152-D606-48C2-945E-EAAF0A8916BA}" type="presOf" srcId="{18A9CFF7-4C79-48FD-91F4-3B051C249E3F}" destId="{FE84D6AD-C48B-4DBC-B7EA-BAF46D408C8C}" srcOrd="0" destOrd="0" presId="urn:microsoft.com/office/officeart/2009/layout/CirclePictureHierarchy"/>
    <dgm:cxn modelId="{E19D9ACB-29E4-4A4C-9BF6-5E6CD68C3408}" type="presOf" srcId="{2FB8045C-6577-4703-BE97-7AF137FC6A6A}" destId="{DEDA2703-08F5-44FA-B651-9679296EAEAE}" srcOrd="0" destOrd="0" presId="urn:microsoft.com/office/officeart/2009/layout/CirclePictureHierarchy"/>
    <dgm:cxn modelId="{4FC52933-A450-4756-AAA3-FD922FE50FD0}" type="presOf" srcId="{B015C1F1-7EBA-4F1F-A2D9-C99F5A0F1A5E}" destId="{806846D5-11EE-4B6A-8849-78E02DCA383B}" srcOrd="0" destOrd="0" presId="urn:microsoft.com/office/officeart/2009/layout/CirclePictureHierarchy"/>
    <dgm:cxn modelId="{000C4A20-7D8A-4CF7-A1AF-EDD1B080C8D9}" type="presOf" srcId="{E6F0B312-E0D6-4B9B-9267-A59313313D78}" destId="{EC26C429-CA78-448A-BDD1-E19880C7C1A3}" srcOrd="0" destOrd="0" presId="urn:microsoft.com/office/officeart/2009/layout/CirclePictureHierarchy"/>
    <dgm:cxn modelId="{2E99D0FB-98E0-460B-B013-44D7A20CDCAD}" type="presOf" srcId="{E9FAB7AE-3FAA-4F95-91A0-37BD23A41281}" destId="{33E22BBE-1705-480B-87DB-D970A87A9EA1}" srcOrd="0" destOrd="0" presId="urn:microsoft.com/office/officeart/2009/layout/CirclePictureHierarchy"/>
    <dgm:cxn modelId="{E6E0490C-6198-45E3-AA0A-C60339C82125}" type="presOf" srcId="{9C122EC2-2CA1-4E73-AD6D-1FEE001BFDDA}" destId="{6B89CCC3-13A7-4F9A-B958-B18752B58B10}" srcOrd="0" destOrd="0" presId="urn:microsoft.com/office/officeart/2009/layout/CirclePictureHierarchy"/>
    <dgm:cxn modelId="{DD65736A-2157-4A0B-BD36-A9D5E46ADA09}" type="presOf" srcId="{9147D9AA-528B-4C9E-AE14-C8EE00D3085D}" destId="{33B24BEA-F8DD-4E61-9022-A6CCFE43E31E}" srcOrd="0" destOrd="0" presId="urn:microsoft.com/office/officeart/2009/layout/CirclePictureHierarchy"/>
    <dgm:cxn modelId="{E87C199D-BC8B-473C-BBDF-2D3A314F7A4E}" type="presOf" srcId="{161D017D-CE6F-4362-8825-CF1DCDBC80F2}" destId="{CD699CE7-EA96-4819-BB50-D1E7B7E409AE}" srcOrd="0" destOrd="0" presId="urn:microsoft.com/office/officeart/2009/layout/CirclePictureHierarchy"/>
    <dgm:cxn modelId="{0771C465-0434-41B9-B9D8-8BFCCE55AE23}" type="presOf" srcId="{381E3F2C-9256-4948-BDBA-86621758B4DA}" destId="{5E1CD604-66FD-4627-9524-48ECD92844C1}" srcOrd="0" destOrd="0" presId="urn:microsoft.com/office/officeart/2009/layout/CirclePictureHierarchy"/>
    <dgm:cxn modelId="{492A8410-9D66-4AF8-81E5-98C28FA5BE2A}" type="presOf" srcId="{3AB865DF-06AB-435C-933D-8D37C78A8FE3}" destId="{04E93D97-BFE7-4957-A69F-4C64EC257781}" srcOrd="0" destOrd="0" presId="urn:microsoft.com/office/officeart/2009/layout/CirclePictureHierarchy"/>
    <dgm:cxn modelId="{26E7D79C-4B6D-4F99-9652-E4D0B1740BDF}" srcId="{C00C70A9-CB7D-4641-A7AE-7CB9EB120A3A}" destId="{93692957-E86B-4E95-9895-537539E0343F}" srcOrd="0" destOrd="0" parTransId="{158658DD-C328-4B6C-9D37-126BD30B04E3}" sibTransId="{53CFF732-79C2-42C8-A36B-DA60E5476439}"/>
    <dgm:cxn modelId="{10B4CBD0-C661-4B7D-8265-ED4C25DC2738}" type="presOf" srcId="{660ACE29-B30A-4CCB-A23D-CC31C11B0E83}" destId="{27BC9DB8-3F6C-4875-9AC1-4186606F098F}" srcOrd="0" destOrd="0" presId="urn:microsoft.com/office/officeart/2009/layout/CirclePictureHierarchy"/>
    <dgm:cxn modelId="{1BF812F6-EDA8-4641-BDFF-104569B00A2F}" type="presOf" srcId="{FE9B64A1-F2FB-425C-9975-74ABEB5F395B}" destId="{816FB1C8-3830-4FD9-AB51-F0A50AAD5356}" srcOrd="0" destOrd="0" presId="urn:microsoft.com/office/officeart/2009/layout/CirclePictureHierarchy"/>
    <dgm:cxn modelId="{2ED2E462-85E9-45BC-BC5F-35CEACEF0B40}" type="presOf" srcId="{8A0DE284-B72A-4D92-9E05-83611145760C}" destId="{D6E621E4-EC4C-4A90-810E-8CB8747DF74D}" srcOrd="0" destOrd="0" presId="urn:microsoft.com/office/officeart/2009/layout/CirclePictureHierarchy"/>
    <dgm:cxn modelId="{F8F00011-CF73-45CB-8B94-901902FE55D1}" type="presOf" srcId="{82498DBA-C37D-457D-8D19-D8194E1440CF}" destId="{B6FEE797-EE45-4E92-8110-B4BBDECE7501}" srcOrd="0" destOrd="0" presId="urn:microsoft.com/office/officeart/2009/layout/CirclePictureHierarchy"/>
    <dgm:cxn modelId="{4DE115B5-7035-4836-BC9F-1D2D415D29D4}" type="presOf" srcId="{3D0FDB39-7806-418B-93D6-E8ACC28E09CF}" destId="{EFF4BFFD-A986-43CA-A9BA-16543A2994A6}" srcOrd="0" destOrd="0" presId="urn:microsoft.com/office/officeart/2009/layout/CirclePictureHierarchy"/>
    <dgm:cxn modelId="{EA047AB4-7661-4F1C-A2B3-780F71D873FA}" srcId="{F79D72E2-95C0-48D9-ADED-6816F70E950B}" destId="{07D2CA4B-EF10-4DC5-A3CD-3083C53FB0DA}" srcOrd="0" destOrd="0" parTransId="{DF6AE0DF-227C-4976-B757-E0945F2F7475}" sibTransId="{341EBFAE-87C2-4258-B621-6C58290B4373}"/>
    <dgm:cxn modelId="{8CDACBD8-D1B0-479F-9B16-542800F51749}" srcId="{797D893F-93C2-4149-9373-409D9080D48E}" destId="{F79D72E2-95C0-48D9-ADED-6816F70E950B}" srcOrd="0" destOrd="0" parTransId="{660ACE29-B30A-4CCB-A23D-CC31C11B0E83}" sibTransId="{C4D091E3-A287-4337-82A3-58B1FD43F38B}"/>
    <dgm:cxn modelId="{E4BAA41A-AB8F-48BD-80EE-5156C1FED8BB}" type="presOf" srcId="{797D893F-93C2-4149-9373-409D9080D48E}" destId="{95237E82-7953-4138-BB9A-680B305BA708}" srcOrd="0" destOrd="0" presId="urn:microsoft.com/office/officeart/2009/layout/CirclePictureHierarchy"/>
    <dgm:cxn modelId="{FA86F9DC-B7D8-4032-9021-F31264F17DD9}" type="presOf" srcId="{91C94D36-41C1-43E8-9E0D-127CC42B3E53}" destId="{AFCE8F10-DBF1-427F-B14D-8263584C7ECF}" srcOrd="0" destOrd="0" presId="urn:microsoft.com/office/officeart/2009/layout/CirclePictureHierarchy"/>
    <dgm:cxn modelId="{644FC3A5-1B28-4B4E-A94D-69CD3B431C44}" type="presOf" srcId="{7D15FFD4-4BFD-4305-805E-8A3A182C9B3D}" destId="{44187A78-A164-4328-835D-E9C4C6A64235}" srcOrd="0" destOrd="0" presId="urn:microsoft.com/office/officeart/2009/layout/CirclePictureHierarchy"/>
    <dgm:cxn modelId="{0D15BC28-41DB-47F2-A3D5-BF36F716C271}" srcId="{C0638ACD-D193-4DC8-8BDB-1D5F5659BE43}" destId="{8784C789-CC64-4760-A416-C72F2DAF86FD}" srcOrd="0" destOrd="0" parTransId="{3AB865DF-06AB-435C-933D-8D37C78A8FE3}" sibTransId="{9298E794-DC74-408F-A3DF-68C7624AD5A9}"/>
    <dgm:cxn modelId="{CC2823A8-607B-4FD3-B17D-B8922E67783D}" type="presOf" srcId="{70870342-BE01-4C4F-9CD1-2FE8C8A7EBF3}" destId="{4673346A-DEE1-431A-98D2-AEE85D13CA17}" srcOrd="0" destOrd="0" presId="urn:microsoft.com/office/officeart/2009/layout/CirclePictureHierarchy"/>
    <dgm:cxn modelId="{86690973-E978-400E-8542-1B3D8E7C7525}" srcId="{9C122EC2-2CA1-4E73-AD6D-1FEE001BFDDA}" destId="{D019BC68-7A1A-480A-B022-10E14DDB968F}" srcOrd="4" destOrd="0" parTransId="{026DFB6E-573D-4DDF-AE2C-F1397E9DD183}" sibTransId="{2DC236B6-8396-495C-833A-365C9CCD090C}"/>
    <dgm:cxn modelId="{86A9C310-33E1-4AB6-B0A1-A417DCC4EE64}" srcId="{425926E1-342A-4871-A543-6821CDDBB2E9}" destId="{18A9CFF7-4C79-48FD-91F4-3B051C249E3F}" srcOrd="0" destOrd="0" parTransId="{90B18FF8-D4ED-4AC4-A1BA-7F2043641F41}" sibTransId="{5A912C87-AB0D-4082-967D-9D151CEFBF98}"/>
    <dgm:cxn modelId="{A8C350CC-C07A-47DE-BA55-DAA9AEA14ED7}" type="presOf" srcId="{ED0B97B2-31AD-47C5-9934-AC2F2FEF1F89}" destId="{64BA0185-CBEA-40D4-BCD1-AEC7F0BF346F}" srcOrd="0" destOrd="0" presId="urn:microsoft.com/office/officeart/2009/layout/CirclePictureHierarchy"/>
    <dgm:cxn modelId="{9F6CBBE5-9C55-462E-83E3-9E60E99F499E}" srcId="{18A9CFF7-4C79-48FD-91F4-3B051C249E3F}" destId="{10263B37-F819-4FC2-B5C5-63A663833A3E}" srcOrd="0" destOrd="0" parTransId="{C0CB7623-D5A4-46F5-923E-02E116464287}" sibTransId="{6407E89A-0B85-40FB-8D67-09FD54B4D5F2}"/>
    <dgm:cxn modelId="{E8655216-1973-49C4-8304-5FAAA67E7930}" srcId="{721842F6-E68D-4F73-926C-E7153E705334}" destId="{9C122EC2-2CA1-4E73-AD6D-1FEE001BFDDA}" srcOrd="0" destOrd="0" parTransId="{18432DD2-B7A1-4CC1-8BF5-71F5EEF40500}" sibTransId="{74601843-9761-4248-94E7-F0E84F29630C}"/>
    <dgm:cxn modelId="{FBC498A2-181B-4117-B07A-7DD23927B530}" type="presOf" srcId="{3C8AFA49-2E8D-43A5-9368-3C1254FA8B4F}" destId="{47184B15-94E3-44D4-96CA-0438569075C0}" srcOrd="0" destOrd="0" presId="urn:microsoft.com/office/officeart/2009/layout/CirclePictureHierarchy"/>
    <dgm:cxn modelId="{DB79E88A-DB8C-4FC7-9781-A760F9B893B7}" srcId="{9C122EC2-2CA1-4E73-AD6D-1FEE001BFDDA}" destId="{425926E1-342A-4871-A543-6821CDDBB2E9}" srcOrd="3" destOrd="0" parTransId="{2FB8045C-6577-4703-BE97-7AF137FC6A6A}" sibTransId="{838639E4-9724-4EAC-B269-9373CEE548DC}"/>
    <dgm:cxn modelId="{701EB5AD-7AE4-45DC-A3F1-94A493B8D2B2}" type="presOf" srcId="{07D2CA4B-EF10-4DC5-A3CD-3083C53FB0DA}" destId="{4BE860B6-8030-456A-A63D-9E52FCB030DB}" srcOrd="0" destOrd="0" presId="urn:microsoft.com/office/officeart/2009/layout/CirclePictureHierarchy"/>
    <dgm:cxn modelId="{1B7E825C-9A88-4B1B-9529-349A8768901F}" type="presOf" srcId="{E1362E80-79AA-47BE-9CA0-09EF9F97E944}" destId="{A731B150-2A83-4C59-ACF9-8BA1F5EDF845}" srcOrd="0" destOrd="0" presId="urn:microsoft.com/office/officeart/2009/layout/CirclePictureHierarchy"/>
    <dgm:cxn modelId="{3836856E-1F73-4DEF-A739-BE0CAB30B681}" type="presOf" srcId="{68E07DB9-4872-4F71-B90C-AC5841AA4579}" destId="{9D789A43-192F-41ED-9159-E12495A26E44}" srcOrd="0" destOrd="0" presId="urn:microsoft.com/office/officeart/2009/layout/CirclePictureHierarchy"/>
    <dgm:cxn modelId="{6204A3C8-3918-45F8-AE83-8686189BDFAA}" srcId="{7D15FFD4-4BFD-4305-805E-8A3A182C9B3D}" destId="{3C8AFA49-2E8D-43A5-9368-3C1254FA8B4F}" srcOrd="0" destOrd="0" parTransId="{B2980A3A-4ED4-4DBB-B494-404B254686EA}" sibTransId="{93A0C1C6-EF2B-42C3-BD2E-B4690CF1E614}"/>
    <dgm:cxn modelId="{FDA5E1A8-C6DA-4F0F-BBA1-D66905A9BEAC}" type="presOf" srcId="{6E698E50-CD3A-4505-9F4D-ECEC3F26CA42}" destId="{CB3E63BB-4A05-490A-BE86-78C60FEAF4F5}" srcOrd="0" destOrd="0" presId="urn:microsoft.com/office/officeart/2009/layout/CirclePictureHierarchy"/>
    <dgm:cxn modelId="{7955F776-1663-4C73-B5C9-D193623CC2CA}" srcId="{7F021393-C047-4E8B-86C0-3DB90100D0D8}" destId="{C907DEDC-3247-4A82-BCF1-8F1397AEF04F}" srcOrd="0" destOrd="0" parTransId="{2635AF9A-44EA-4734-9E76-87260C32655C}" sibTransId="{F6807A04-60D0-433C-B047-DA47778C704E}"/>
    <dgm:cxn modelId="{27432139-401B-422D-9356-0EC9AD88E160}" srcId="{D019BC68-7A1A-480A-B022-10E14DDB968F}" destId="{63F75496-C0F0-4DE6-AE2F-7918B35453B8}" srcOrd="0" destOrd="0" parTransId="{161D017D-CE6F-4362-8825-CF1DCDBC80F2}" sibTransId="{EB4B9B62-0C4E-4EEF-B428-1544233DE191}"/>
    <dgm:cxn modelId="{6088D937-5D4D-42A3-8C90-1FCE3F80CED5}" type="presOf" srcId="{DCEC7EA3-3EED-47CB-B878-D6CE8B9BA249}" destId="{63307494-8AFF-4335-931F-24F4C9ED38F7}" srcOrd="0" destOrd="0" presId="urn:microsoft.com/office/officeart/2009/layout/CirclePictureHierarchy"/>
    <dgm:cxn modelId="{9FFA59BE-4864-4A53-8B53-BD1553D77F9E}" type="presOf" srcId="{D019BC68-7A1A-480A-B022-10E14DDB968F}" destId="{A1FA0019-AB59-4C71-99D5-EED53E1B4F08}" srcOrd="0" destOrd="0" presId="urn:microsoft.com/office/officeart/2009/layout/CirclePictureHierarchy"/>
    <dgm:cxn modelId="{F80EFD34-10EF-4916-BF73-AA5F55A1A34E}" type="presOf" srcId="{58F53551-D93F-4229-982D-94B3D6629666}" destId="{2DC3237E-6CD2-460E-AAD4-CE7B2258BFDB}" srcOrd="0" destOrd="0" presId="urn:microsoft.com/office/officeart/2009/layout/CirclePictureHierarchy"/>
    <dgm:cxn modelId="{3C8FD9E9-27B6-4FDD-9BB9-B37AAD233416}" type="presOf" srcId="{8784C789-CC64-4760-A416-C72F2DAF86FD}" destId="{BB4A83CA-8722-417A-81D9-D4A58E49F68A}" srcOrd="0" destOrd="0" presId="urn:microsoft.com/office/officeart/2009/layout/CirclePictureHierarchy"/>
    <dgm:cxn modelId="{63108EDD-0F00-42F9-B26B-EBA29E2FCA3F}" srcId="{ED0B97B2-31AD-47C5-9934-AC2F2FEF1F89}" destId="{C00C70A9-CB7D-4641-A7AE-7CB9EB120A3A}" srcOrd="0" destOrd="0" parTransId="{6E698E50-CD3A-4505-9F4D-ECEC3F26CA42}" sibTransId="{E3857DB4-C1D5-4EE0-A763-143D69CE47E0}"/>
    <dgm:cxn modelId="{A096F0EC-A106-45A6-81F3-B1CECF64B0C5}" type="presParOf" srcId="{21E7D575-A6BE-49D5-9E67-28F553519DD5}" destId="{C1ED8BF6-3B38-4DE6-AC59-7669166A7424}" srcOrd="0" destOrd="0" presId="urn:microsoft.com/office/officeart/2009/layout/CirclePictureHierarchy"/>
    <dgm:cxn modelId="{C4959FF2-D73D-4C7E-A670-9E65AF7F8212}" type="presParOf" srcId="{C1ED8BF6-3B38-4DE6-AC59-7669166A7424}" destId="{1E8402FD-CE8F-4C23-9A73-370CF5F5FCE7}" srcOrd="0" destOrd="0" presId="urn:microsoft.com/office/officeart/2009/layout/CirclePictureHierarchy"/>
    <dgm:cxn modelId="{2C835269-FB06-4AA7-B670-46E7028145D1}" type="presParOf" srcId="{1E8402FD-CE8F-4C23-9A73-370CF5F5FCE7}" destId="{442130DA-1AA8-4D86-B00B-927A4BEC8E41}" srcOrd="0" destOrd="0" presId="urn:microsoft.com/office/officeart/2009/layout/CirclePictureHierarchy"/>
    <dgm:cxn modelId="{E9D880C7-CB4A-43CE-A6CA-7577A93C3B1D}" type="presParOf" srcId="{1E8402FD-CE8F-4C23-9A73-370CF5F5FCE7}" destId="{06FCA93F-CE3A-4617-9CE6-4CB76A24C8C7}" srcOrd="1" destOrd="0" presId="urn:microsoft.com/office/officeart/2009/layout/CirclePictureHierarchy"/>
    <dgm:cxn modelId="{717821C8-8031-4F46-AE69-C62B6B562A55}" type="presParOf" srcId="{C1ED8BF6-3B38-4DE6-AC59-7669166A7424}" destId="{AD4F2FE8-29ED-4293-BE4F-586ECA1C58A9}" srcOrd="1" destOrd="0" presId="urn:microsoft.com/office/officeart/2009/layout/CirclePictureHierarchy"/>
    <dgm:cxn modelId="{D5406E8E-16AE-4BBA-A66D-8A5A376B7010}" type="presParOf" srcId="{AD4F2FE8-29ED-4293-BE4F-586ECA1C58A9}" destId="{6B29ABD7-216E-474A-B868-9BD75A64ADA5}" srcOrd="0" destOrd="0" presId="urn:microsoft.com/office/officeart/2009/layout/CirclePictureHierarchy"/>
    <dgm:cxn modelId="{3C2B2662-7944-45E7-86A8-9ECFF90C5448}" type="presParOf" srcId="{AD4F2FE8-29ED-4293-BE4F-586ECA1C58A9}" destId="{AD5D4E48-AF40-46B4-9380-15A009B13D11}" srcOrd="1" destOrd="0" presId="urn:microsoft.com/office/officeart/2009/layout/CirclePictureHierarchy"/>
    <dgm:cxn modelId="{A0714C53-94E0-464E-ADE1-A8652641D435}" type="presParOf" srcId="{AD5D4E48-AF40-46B4-9380-15A009B13D11}" destId="{143AD4F4-9BCF-4AAA-AB44-AF73CC7D9390}" srcOrd="0" destOrd="0" presId="urn:microsoft.com/office/officeart/2009/layout/CirclePictureHierarchy"/>
    <dgm:cxn modelId="{0CFE9401-3B80-4853-927A-C9D31D4DA133}" type="presParOf" srcId="{143AD4F4-9BCF-4AAA-AB44-AF73CC7D9390}" destId="{571E74E3-16A7-4D62-BD5D-8A9BCA0069A0}" srcOrd="0" destOrd="0" presId="urn:microsoft.com/office/officeart/2009/layout/CirclePictureHierarchy"/>
    <dgm:cxn modelId="{F14F7D39-AB87-4C0D-9305-3BD0AA6046DB}" type="presParOf" srcId="{143AD4F4-9BCF-4AAA-AB44-AF73CC7D9390}" destId="{6B89CCC3-13A7-4F9A-B958-B18752B58B10}" srcOrd="1" destOrd="0" presId="urn:microsoft.com/office/officeart/2009/layout/CirclePictureHierarchy"/>
    <dgm:cxn modelId="{D5C7D45C-1192-4BCA-BA71-D5FC25D6C3DE}" type="presParOf" srcId="{AD5D4E48-AF40-46B4-9380-15A009B13D11}" destId="{9D6BEDDD-CC84-4FEE-B295-5585D32325D7}" srcOrd="1" destOrd="0" presId="urn:microsoft.com/office/officeart/2009/layout/CirclePictureHierarchy"/>
    <dgm:cxn modelId="{207B5490-C830-41F4-B437-E5937F509111}" type="presParOf" srcId="{9D6BEDDD-CC84-4FEE-B295-5585D32325D7}" destId="{249D058C-AB68-4320-854C-0DCE021980EF}" srcOrd="0" destOrd="0" presId="urn:microsoft.com/office/officeart/2009/layout/CirclePictureHierarchy"/>
    <dgm:cxn modelId="{E1F6984D-1FA6-4232-837D-62DC62DC05A3}" type="presParOf" srcId="{9D6BEDDD-CC84-4FEE-B295-5585D32325D7}" destId="{566B20C7-9089-4757-874E-78D6829795C7}" srcOrd="1" destOrd="0" presId="urn:microsoft.com/office/officeart/2009/layout/CirclePictureHierarchy"/>
    <dgm:cxn modelId="{0E69AF7C-CD27-4047-9671-98BD91077176}" type="presParOf" srcId="{566B20C7-9089-4757-874E-78D6829795C7}" destId="{C524D722-96FC-406C-A770-98819475106C}" srcOrd="0" destOrd="0" presId="urn:microsoft.com/office/officeart/2009/layout/CirclePictureHierarchy"/>
    <dgm:cxn modelId="{45CBBE42-55C6-423A-97E1-111B35949CEA}" type="presParOf" srcId="{C524D722-96FC-406C-A770-98819475106C}" destId="{A82908A5-BA8F-422A-95B6-33A0E58C04AB}" srcOrd="0" destOrd="0" presId="urn:microsoft.com/office/officeart/2009/layout/CirclePictureHierarchy"/>
    <dgm:cxn modelId="{F9A74C78-E848-43CB-BC29-0CAEBFF6A1F8}" type="presParOf" srcId="{C524D722-96FC-406C-A770-98819475106C}" destId="{858667C3-C08D-4000-AB5F-5EE485EB43AF}" srcOrd="1" destOrd="0" presId="urn:microsoft.com/office/officeart/2009/layout/CirclePictureHierarchy"/>
    <dgm:cxn modelId="{5C781A8E-4CF8-4DB8-B8AE-80CE387149F8}" type="presParOf" srcId="{566B20C7-9089-4757-874E-78D6829795C7}" destId="{DEE08EB7-557C-4A31-ABAE-34902D9814B8}" srcOrd="1" destOrd="0" presId="urn:microsoft.com/office/officeart/2009/layout/CirclePictureHierarchy"/>
    <dgm:cxn modelId="{8F812EC9-379D-42FB-868E-56E6C70BB34B}" type="presParOf" srcId="{DEE08EB7-557C-4A31-ABAE-34902D9814B8}" destId="{D16922A4-3B83-4A0B-919B-38C56815095D}" srcOrd="0" destOrd="0" presId="urn:microsoft.com/office/officeart/2009/layout/CirclePictureHierarchy"/>
    <dgm:cxn modelId="{BCA16240-3460-4B31-9059-687F039118F1}" type="presParOf" srcId="{DEE08EB7-557C-4A31-ABAE-34902D9814B8}" destId="{63B7FB98-397F-4B60-BE9B-49ECC1C2D334}" srcOrd="1" destOrd="0" presId="urn:microsoft.com/office/officeart/2009/layout/CirclePictureHierarchy"/>
    <dgm:cxn modelId="{CA812C66-03B8-4DEF-9B25-EE0487096285}" type="presParOf" srcId="{63B7FB98-397F-4B60-BE9B-49ECC1C2D334}" destId="{03C972DC-A960-477B-A850-AFF270D1A114}" srcOrd="0" destOrd="0" presId="urn:microsoft.com/office/officeart/2009/layout/CirclePictureHierarchy"/>
    <dgm:cxn modelId="{8FA42019-6164-4A32-B300-FC4CFB77ABED}" type="presParOf" srcId="{03C972DC-A960-477B-A850-AFF270D1A114}" destId="{D24FBC4F-C705-47C4-B5CA-AA3636990839}" srcOrd="0" destOrd="0" presId="urn:microsoft.com/office/officeart/2009/layout/CirclePictureHierarchy"/>
    <dgm:cxn modelId="{D509C34F-062C-4568-B2DE-7A23D9C964E7}" type="presParOf" srcId="{03C972DC-A960-477B-A850-AFF270D1A114}" destId="{F6892C83-7AE1-418E-9A24-9A9086F41A43}" srcOrd="1" destOrd="0" presId="urn:microsoft.com/office/officeart/2009/layout/CirclePictureHierarchy"/>
    <dgm:cxn modelId="{DAB4FDEF-CBC3-46CC-9DA8-568449847B59}" type="presParOf" srcId="{63B7FB98-397F-4B60-BE9B-49ECC1C2D334}" destId="{E3D5C348-B419-42C4-928A-8F799C078B29}" srcOrd="1" destOrd="0" presId="urn:microsoft.com/office/officeart/2009/layout/CirclePictureHierarchy"/>
    <dgm:cxn modelId="{82FF7FB7-E683-43F7-A0D2-1E2F5322A35D}" type="presParOf" srcId="{E3D5C348-B419-42C4-928A-8F799C078B29}" destId="{AFCE8F10-DBF1-427F-B14D-8263584C7ECF}" srcOrd="0" destOrd="0" presId="urn:microsoft.com/office/officeart/2009/layout/CirclePictureHierarchy"/>
    <dgm:cxn modelId="{F79D9823-1FFB-4530-AA38-78BDC5721C7C}" type="presParOf" srcId="{E3D5C348-B419-42C4-928A-8F799C078B29}" destId="{60216D49-DB02-45CC-9CA8-B380D079A4AF}" srcOrd="1" destOrd="0" presId="urn:microsoft.com/office/officeart/2009/layout/CirclePictureHierarchy"/>
    <dgm:cxn modelId="{2C9205D2-E65C-4666-83E3-F4FE9864EAF0}" type="presParOf" srcId="{60216D49-DB02-45CC-9CA8-B380D079A4AF}" destId="{CA991470-A943-4B63-BC1B-216A85EC17F5}" srcOrd="0" destOrd="0" presId="urn:microsoft.com/office/officeart/2009/layout/CirclePictureHierarchy"/>
    <dgm:cxn modelId="{4100AF3A-1961-4081-A8A2-1CDE459E2410}" type="presParOf" srcId="{CA991470-A943-4B63-BC1B-216A85EC17F5}" destId="{C725D90E-76F9-4D7D-BCF4-877D479F1FB0}" srcOrd="0" destOrd="0" presId="urn:microsoft.com/office/officeart/2009/layout/CirclePictureHierarchy"/>
    <dgm:cxn modelId="{FC8BD9DD-4926-443B-9C83-6DB72715E593}" type="presParOf" srcId="{CA991470-A943-4B63-BC1B-216A85EC17F5}" destId="{B6FEE797-EE45-4E92-8110-B4BBDECE7501}" srcOrd="1" destOrd="0" presId="urn:microsoft.com/office/officeart/2009/layout/CirclePictureHierarchy"/>
    <dgm:cxn modelId="{EA37699F-6F70-43E5-9E79-0281425C3E3E}" type="presParOf" srcId="{60216D49-DB02-45CC-9CA8-B380D079A4AF}" destId="{102B7545-E33B-4B65-AE54-00C9D3139135}" srcOrd="1" destOrd="0" presId="urn:microsoft.com/office/officeart/2009/layout/CirclePictureHierarchy"/>
    <dgm:cxn modelId="{03508DFB-CC0D-42E5-9EB4-F85D400B169D}" type="presParOf" srcId="{102B7545-E33B-4B65-AE54-00C9D3139135}" destId="{5E1CD604-66FD-4627-9524-48ECD92844C1}" srcOrd="0" destOrd="0" presId="urn:microsoft.com/office/officeart/2009/layout/CirclePictureHierarchy"/>
    <dgm:cxn modelId="{57C5CA80-FDAE-4DEF-B468-178834809C29}" type="presParOf" srcId="{102B7545-E33B-4B65-AE54-00C9D3139135}" destId="{551B2447-880A-4E7D-B577-4E5C8C488B4A}" srcOrd="1" destOrd="0" presId="urn:microsoft.com/office/officeart/2009/layout/CirclePictureHierarchy"/>
    <dgm:cxn modelId="{4A31FADA-83D3-48D8-953D-4F9003BFC56E}" type="presParOf" srcId="{551B2447-880A-4E7D-B577-4E5C8C488B4A}" destId="{0F5724EC-F648-42B1-A067-84D84FFF7DDD}" srcOrd="0" destOrd="0" presId="urn:microsoft.com/office/officeart/2009/layout/CirclePictureHierarchy"/>
    <dgm:cxn modelId="{5843BA5C-BBBD-4DB8-94BC-342359D04356}" type="presParOf" srcId="{0F5724EC-F648-42B1-A067-84D84FFF7DDD}" destId="{3C9B0F91-94C6-4075-8A60-48CCDCE90998}" srcOrd="0" destOrd="0" presId="urn:microsoft.com/office/officeart/2009/layout/CirclePictureHierarchy"/>
    <dgm:cxn modelId="{5C26A1CD-2F38-4987-A981-FE22257A339F}" type="presParOf" srcId="{0F5724EC-F648-42B1-A067-84D84FFF7DDD}" destId="{44187A78-A164-4328-835D-E9C4C6A64235}" srcOrd="1" destOrd="0" presId="urn:microsoft.com/office/officeart/2009/layout/CirclePictureHierarchy"/>
    <dgm:cxn modelId="{C6446AF9-CDC4-47F7-9849-F2CEAD9CDB1A}" type="presParOf" srcId="{551B2447-880A-4E7D-B577-4E5C8C488B4A}" destId="{04968059-B779-4F4E-9BAF-EF05AB9ECCF0}" srcOrd="1" destOrd="0" presId="urn:microsoft.com/office/officeart/2009/layout/CirclePictureHierarchy"/>
    <dgm:cxn modelId="{446C421B-437B-4A24-B91D-62F74F567C73}" type="presParOf" srcId="{04968059-B779-4F4E-9BAF-EF05AB9ECCF0}" destId="{406A1F3F-0A39-4656-9938-71DDEFC45D8E}" srcOrd="0" destOrd="0" presId="urn:microsoft.com/office/officeart/2009/layout/CirclePictureHierarchy"/>
    <dgm:cxn modelId="{575A5851-3F5A-4324-B373-6F4AE9270E0A}" type="presParOf" srcId="{04968059-B779-4F4E-9BAF-EF05AB9ECCF0}" destId="{9DA49F39-FDB2-40CC-84A0-907E8E33419B}" srcOrd="1" destOrd="0" presId="urn:microsoft.com/office/officeart/2009/layout/CirclePictureHierarchy"/>
    <dgm:cxn modelId="{D9415DEE-C26F-490C-BD41-205068B6CC0A}" type="presParOf" srcId="{9DA49F39-FDB2-40CC-84A0-907E8E33419B}" destId="{764163D8-EED8-49A7-8AC9-766E329C13F0}" srcOrd="0" destOrd="0" presId="urn:microsoft.com/office/officeart/2009/layout/CirclePictureHierarchy"/>
    <dgm:cxn modelId="{D0E02AD7-F371-4D21-818D-FCF53457301C}" type="presParOf" srcId="{764163D8-EED8-49A7-8AC9-766E329C13F0}" destId="{56D6F504-5081-426C-A96A-362FD6566B8D}" srcOrd="0" destOrd="0" presId="urn:microsoft.com/office/officeart/2009/layout/CirclePictureHierarchy"/>
    <dgm:cxn modelId="{FCF010EF-226E-4B9C-9078-69A5C3619A15}" type="presParOf" srcId="{764163D8-EED8-49A7-8AC9-766E329C13F0}" destId="{47184B15-94E3-44D4-96CA-0438569075C0}" srcOrd="1" destOrd="0" presId="urn:microsoft.com/office/officeart/2009/layout/CirclePictureHierarchy"/>
    <dgm:cxn modelId="{6C4B097F-FC88-4EFF-B70E-B51BCEF963CA}" type="presParOf" srcId="{9DA49F39-FDB2-40CC-84A0-907E8E33419B}" destId="{5D143452-FA88-4E4B-BA02-469BF430167F}" srcOrd="1" destOrd="0" presId="urn:microsoft.com/office/officeart/2009/layout/CirclePictureHierarchy"/>
    <dgm:cxn modelId="{B232D460-1A22-45AA-AD4B-599D937DFF98}" type="presParOf" srcId="{5D143452-FA88-4E4B-BA02-469BF430167F}" destId="{EC26C429-CA78-448A-BDD1-E19880C7C1A3}" srcOrd="0" destOrd="0" presId="urn:microsoft.com/office/officeart/2009/layout/CirclePictureHierarchy"/>
    <dgm:cxn modelId="{843385D4-7ACA-41CD-97BA-D68A0FC49FBB}" type="presParOf" srcId="{5D143452-FA88-4E4B-BA02-469BF430167F}" destId="{3807FF60-FBB5-441B-8118-134D5CC3EC2A}" srcOrd="1" destOrd="0" presId="urn:microsoft.com/office/officeart/2009/layout/CirclePictureHierarchy"/>
    <dgm:cxn modelId="{060C8E26-FC1B-4768-9E6C-EF966CE3C39D}" type="presParOf" srcId="{3807FF60-FBB5-441B-8118-134D5CC3EC2A}" destId="{8CF78A5E-081D-41C2-87B6-2326D3B21333}" srcOrd="0" destOrd="0" presId="urn:microsoft.com/office/officeart/2009/layout/CirclePictureHierarchy"/>
    <dgm:cxn modelId="{BA328FCF-10BD-4D0D-88BF-24A92FD02030}" type="presParOf" srcId="{8CF78A5E-081D-41C2-87B6-2326D3B21333}" destId="{68799B63-5D8B-4ED2-9DBD-ABB0AC991C2E}" srcOrd="0" destOrd="0" presId="urn:microsoft.com/office/officeart/2009/layout/CirclePictureHierarchy"/>
    <dgm:cxn modelId="{4704C6FE-F34E-4594-95D5-8507AEEE619C}" type="presParOf" srcId="{8CF78A5E-081D-41C2-87B6-2326D3B21333}" destId="{37998E87-5498-44CE-A1B8-0D3386C10A92}" srcOrd="1" destOrd="0" presId="urn:microsoft.com/office/officeart/2009/layout/CirclePictureHierarchy"/>
    <dgm:cxn modelId="{DB7F71C6-F671-47AA-9C0F-ECAA5B093E2F}" type="presParOf" srcId="{3807FF60-FBB5-441B-8118-134D5CC3EC2A}" destId="{A88729EE-2D65-47B3-B13F-9F794495A2A0}" srcOrd="1" destOrd="0" presId="urn:microsoft.com/office/officeart/2009/layout/CirclePictureHierarchy"/>
    <dgm:cxn modelId="{A9EC825A-ACF8-451B-B627-CF054F85310E}" type="presParOf" srcId="{9D6BEDDD-CC84-4FEE-B295-5585D32325D7}" destId="{25E6A49A-DA21-40F0-854C-0B634ADCB365}" srcOrd="2" destOrd="0" presId="urn:microsoft.com/office/officeart/2009/layout/CirclePictureHierarchy"/>
    <dgm:cxn modelId="{E12733EA-9A2D-40EA-93B0-95AB117AF948}" type="presParOf" srcId="{9D6BEDDD-CC84-4FEE-B295-5585D32325D7}" destId="{4E964A2D-E81B-47AA-AF28-CB4B0827975F}" srcOrd="3" destOrd="0" presId="urn:microsoft.com/office/officeart/2009/layout/CirclePictureHierarchy"/>
    <dgm:cxn modelId="{A4B6C06B-E4B0-4085-B776-F2C74A684EC2}" type="presParOf" srcId="{4E964A2D-E81B-47AA-AF28-CB4B0827975F}" destId="{F8F6ECF3-9A3D-4758-8993-69D959DD8EF5}" srcOrd="0" destOrd="0" presId="urn:microsoft.com/office/officeart/2009/layout/CirclePictureHierarchy"/>
    <dgm:cxn modelId="{4BD39600-8C99-4F92-A07B-0E8725951F1E}" type="presParOf" srcId="{F8F6ECF3-9A3D-4758-8993-69D959DD8EF5}" destId="{9B97B375-E49F-4881-A864-C6F291094EF1}" srcOrd="0" destOrd="0" presId="urn:microsoft.com/office/officeart/2009/layout/CirclePictureHierarchy"/>
    <dgm:cxn modelId="{977A1391-6958-4C58-8979-DCBA463BBCAD}" type="presParOf" srcId="{F8F6ECF3-9A3D-4758-8993-69D959DD8EF5}" destId="{D6E621E4-EC4C-4A90-810E-8CB8747DF74D}" srcOrd="1" destOrd="0" presId="urn:microsoft.com/office/officeart/2009/layout/CirclePictureHierarchy"/>
    <dgm:cxn modelId="{E1A271C6-5397-4A09-9305-A225332C5325}" type="presParOf" srcId="{4E964A2D-E81B-47AA-AF28-CB4B0827975F}" destId="{F3244D22-69A1-4AEE-8290-A5BD482B0D1F}" srcOrd="1" destOrd="0" presId="urn:microsoft.com/office/officeart/2009/layout/CirclePictureHierarchy"/>
    <dgm:cxn modelId="{8DDA2F5C-549B-4C5A-A663-07B3F34281B6}" type="presParOf" srcId="{F3244D22-69A1-4AEE-8290-A5BD482B0D1F}" destId="{419844DA-4A3C-44DA-AB0A-9849C9CDDA1F}" srcOrd="0" destOrd="0" presId="urn:microsoft.com/office/officeart/2009/layout/CirclePictureHierarchy"/>
    <dgm:cxn modelId="{AA6AE043-E390-46EE-8B66-5B1D7CB03B25}" type="presParOf" srcId="{F3244D22-69A1-4AEE-8290-A5BD482B0D1F}" destId="{0E21CB50-F485-4035-A40F-1CD656197A9D}" srcOrd="1" destOrd="0" presId="urn:microsoft.com/office/officeart/2009/layout/CirclePictureHierarchy"/>
    <dgm:cxn modelId="{6EB0C940-F886-4A1D-936F-DC663E1CB820}" type="presParOf" srcId="{0E21CB50-F485-4035-A40F-1CD656197A9D}" destId="{09C00424-430B-4012-AFD3-DD734C4E21E8}" srcOrd="0" destOrd="0" presId="urn:microsoft.com/office/officeart/2009/layout/CirclePictureHierarchy"/>
    <dgm:cxn modelId="{E93BA3BC-5D98-4B8C-90D4-DB65B1C4D2B8}" type="presParOf" srcId="{09C00424-430B-4012-AFD3-DD734C4E21E8}" destId="{2229D4AE-A3BE-4ACD-85BB-373888B484AD}" srcOrd="0" destOrd="0" presId="urn:microsoft.com/office/officeart/2009/layout/CirclePictureHierarchy"/>
    <dgm:cxn modelId="{63BA4C38-BA8E-4E5B-A0DB-69C5ECCD750F}" type="presParOf" srcId="{09C00424-430B-4012-AFD3-DD734C4E21E8}" destId="{C0308845-84D6-4A94-93E5-6CA3332D43D1}" srcOrd="1" destOrd="0" presId="urn:microsoft.com/office/officeart/2009/layout/CirclePictureHierarchy"/>
    <dgm:cxn modelId="{3593A088-266F-4F9E-804A-4B2C9F5874A1}" type="presParOf" srcId="{0E21CB50-F485-4035-A40F-1CD656197A9D}" destId="{3ED86B08-DE12-4D54-A141-E80BCB4E0F6D}" srcOrd="1" destOrd="0" presId="urn:microsoft.com/office/officeart/2009/layout/CirclePictureHierarchy"/>
    <dgm:cxn modelId="{5FE92154-AE9B-4279-81C7-6896E15B5D43}" type="presParOf" srcId="{3ED86B08-DE12-4D54-A141-E80BCB4E0F6D}" destId="{04E93D97-BFE7-4957-A69F-4C64EC257781}" srcOrd="0" destOrd="0" presId="urn:microsoft.com/office/officeart/2009/layout/CirclePictureHierarchy"/>
    <dgm:cxn modelId="{49E39C02-E3E7-4EA9-B08A-CC353FCBA443}" type="presParOf" srcId="{3ED86B08-DE12-4D54-A141-E80BCB4E0F6D}" destId="{E9950F8F-E982-4C80-96CC-730894707D0F}" srcOrd="1" destOrd="0" presId="urn:microsoft.com/office/officeart/2009/layout/CirclePictureHierarchy"/>
    <dgm:cxn modelId="{5BC54398-E59D-4625-92E5-5F5611F96BFA}" type="presParOf" srcId="{E9950F8F-E982-4C80-96CC-730894707D0F}" destId="{EF6BE5EC-1916-46D6-B76E-C8C4D22C1B08}" srcOrd="0" destOrd="0" presId="urn:microsoft.com/office/officeart/2009/layout/CirclePictureHierarchy"/>
    <dgm:cxn modelId="{8481F380-233B-4CED-8BF8-C92125D94B66}" type="presParOf" srcId="{EF6BE5EC-1916-46D6-B76E-C8C4D22C1B08}" destId="{7C60C0F6-F616-4336-8536-C661A55E0060}" srcOrd="0" destOrd="0" presId="urn:microsoft.com/office/officeart/2009/layout/CirclePictureHierarchy"/>
    <dgm:cxn modelId="{0D380B94-70AC-4882-8646-7E4D4D86127A}" type="presParOf" srcId="{EF6BE5EC-1916-46D6-B76E-C8C4D22C1B08}" destId="{BB4A83CA-8722-417A-81D9-D4A58E49F68A}" srcOrd="1" destOrd="0" presId="urn:microsoft.com/office/officeart/2009/layout/CirclePictureHierarchy"/>
    <dgm:cxn modelId="{D12E7705-E07D-4F7E-BDB3-987E8DF88168}" type="presParOf" srcId="{E9950F8F-E982-4C80-96CC-730894707D0F}" destId="{5C7D5602-F799-4580-A5EB-50AE538FF8CA}" srcOrd="1" destOrd="0" presId="urn:microsoft.com/office/officeart/2009/layout/CirclePictureHierarchy"/>
    <dgm:cxn modelId="{A6418EF0-8866-4894-91E8-9F9F1B7107CF}" type="presParOf" srcId="{5C7D5602-F799-4580-A5EB-50AE538FF8CA}" destId="{33E22BBE-1705-480B-87DB-D970A87A9EA1}" srcOrd="0" destOrd="0" presId="urn:microsoft.com/office/officeart/2009/layout/CirclePictureHierarchy"/>
    <dgm:cxn modelId="{F4FD5B81-A61D-4F3A-87ED-EF3C004F465D}" type="presParOf" srcId="{5C7D5602-F799-4580-A5EB-50AE538FF8CA}" destId="{E6E02129-406B-419A-A4BE-B377B89C84F2}" srcOrd="1" destOrd="0" presId="urn:microsoft.com/office/officeart/2009/layout/CirclePictureHierarchy"/>
    <dgm:cxn modelId="{D2B3081B-6878-45B7-814A-43A20A091FCA}" type="presParOf" srcId="{E6E02129-406B-419A-A4BE-B377B89C84F2}" destId="{17E5581D-0E3D-4761-AE29-86F55A51B5E2}" srcOrd="0" destOrd="0" presId="urn:microsoft.com/office/officeart/2009/layout/CirclePictureHierarchy"/>
    <dgm:cxn modelId="{37D354C3-C99E-4662-9198-ADE204113C30}" type="presParOf" srcId="{17E5581D-0E3D-4761-AE29-86F55A51B5E2}" destId="{0BA52D61-66C3-4315-A593-386347FB2208}" srcOrd="0" destOrd="0" presId="urn:microsoft.com/office/officeart/2009/layout/CirclePictureHierarchy"/>
    <dgm:cxn modelId="{03783296-BAA7-4E01-8EC1-31D441A7D988}" type="presParOf" srcId="{17E5581D-0E3D-4761-AE29-86F55A51B5E2}" destId="{64BA0185-CBEA-40D4-BCD1-AEC7F0BF346F}" srcOrd="1" destOrd="0" presId="urn:microsoft.com/office/officeart/2009/layout/CirclePictureHierarchy"/>
    <dgm:cxn modelId="{2377CE4D-622D-4F91-A81D-9BBF290E592F}" type="presParOf" srcId="{E6E02129-406B-419A-A4BE-B377B89C84F2}" destId="{DD02EC9F-4667-40A5-92CD-A557B6662C5A}" srcOrd="1" destOrd="0" presId="urn:microsoft.com/office/officeart/2009/layout/CirclePictureHierarchy"/>
    <dgm:cxn modelId="{BD31BB93-B165-4F6D-9DDC-2AA101569D78}" type="presParOf" srcId="{DD02EC9F-4667-40A5-92CD-A557B6662C5A}" destId="{CB3E63BB-4A05-490A-BE86-78C60FEAF4F5}" srcOrd="0" destOrd="0" presId="urn:microsoft.com/office/officeart/2009/layout/CirclePictureHierarchy"/>
    <dgm:cxn modelId="{F739D4F7-540E-4AE0-9E74-578992DE7A43}" type="presParOf" srcId="{DD02EC9F-4667-40A5-92CD-A557B6662C5A}" destId="{220041C9-B3F1-4C24-906B-C32BCB62A06D}" srcOrd="1" destOrd="0" presId="urn:microsoft.com/office/officeart/2009/layout/CirclePictureHierarchy"/>
    <dgm:cxn modelId="{19105965-3E7C-4E03-AE0B-0B7EE38EE056}" type="presParOf" srcId="{220041C9-B3F1-4C24-906B-C32BCB62A06D}" destId="{C1100051-5A75-4ED0-A74D-D8CD05CE289D}" srcOrd="0" destOrd="0" presId="urn:microsoft.com/office/officeart/2009/layout/CirclePictureHierarchy"/>
    <dgm:cxn modelId="{081002BA-79B5-4561-8A51-744C86764488}" type="presParOf" srcId="{C1100051-5A75-4ED0-A74D-D8CD05CE289D}" destId="{7DEE388F-F3AE-4F4D-B113-AE298E4BE82E}" srcOrd="0" destOrd="0" presId="urn:microsoft.com/office/officeart/2009/layout/CirclePictureHierarchy"/>
    <dgm:cxn modelId="{CFDC0732-F2F7-443C-910D-457920C0F17C}" type="presParOf" srcId="{C1100051-5A75-4ED0-A74D-D8CD05CE289D}" destId="{53E90CCE-0EB0-476A-A212-AD3B32ECFAFA}" srcOrd="1" destOrd="0" presId="urn:microsoft.com/office/officeart/2009/layout/CirclePictureHierarchy"/>
    <dgm:cxn modelId="{7A4EC3AE-6CD9-4AE8-896B-390F2F93BE6A}" type="presParOf" srcId="{220041C9-B3F1-4C24-906B-C32BCB62A06D}" destId="{912DFB56-B0EF-4ABE-91F9-98CE12411F89}" srcOrd="1" destOrd="0" presId="urn:microsoft.com/office/officeart/2009/layout/CirclePictureHierarchy"/>
    <dgm:cxn modelId="{4367DA23-06E7-45F8-A61E-CABCA413B8AA}" type="presParOf" srcId="{912DFB56-B0EF-4ABE-91F9-98CE12411F89}" destId="{E52195E2-D946-42B6-B217-6F53E31A50E0}" srcOrd="0" destOrd="0" presId="urn:microsoft.com/office/officeart/2009/layout/CirclePictureHierarchy"/>
    <dgm:cxn modelId="{194C15E2-9DFA-47F6-9454-67DB34843680}" type="presParOf" srcId="{912DFB56-B0EF-4ABE-91F9-98CE12411F89}" destId="{64387236-C92F-4025-9A9A-E02345C0CD5A}" srcOrd="1" destOrd="0" presId="urn:microsoft.com/office/officeart/2009/layout/CirclePictureHierarchy"/>
    <dgm:cxn modelId="{D31A055E-2CB2-4916-963C-5C72778BFEFC}" type="presParOf" srcId="{64387236-C92F-4025-9A9A-E02345C0CD5A}" destId="{9187C866-2C49-44DB-91EC-DF797DA61C35}" srcOrd="0" destOrd="0" presId="urn:microsoft.com/office/officeart/2009/layout/CirclePictureHierarchy"/>
    <dgm:cxn modelId="{2E815F63-EA56-422C-9AA1-3E80A1F14720}" type="presParOf" srcId="{9187C866-2C49-44DB-91EC-DF797DA61C35}" destId="{F54D1481-9257-4DA8-8F99-09D70210D80A}" srcOrd="0" destOrd="0" presId="urn:microsoft.com/office/officeart/2009/layout/CirclePictureHierarchy"/>
    <dgm:cxn modelId="{BCE63652-8260-4234-B8BB-372E72D8AA7D}" type="presParOf" srcId="{9187C866-2C49-44DB-91EC-DF797DA61C35}" destId="{03EBEBDB-F76C-45D9-836C-645E91E4089A}" srcOrd="1" destOrd="0" presId="urn:microsoft.com/office/officeart/2009/layout/CirclePictureHierarchy"/>
    <dgm:cxn modelId="{911228D4-771C-47B5-86DD-CE4758593BAC}" type="presParOf" srcId="{64387236-C92F-4025-9A9A-E02345C0CD5A}" destId="{754CE23A-A2C6-45C3-8B63-7553B514BEAF}" srcOrd="1" destOrd="0" presId="urn:microsoft.com/office/officeart/2009/layout/CirclePictureHierarchy"/>
    <dgm:cxn modelId="{B998B1A8-FB9A-423E-9E0E-5CED40852C5C}" type="presParOf" srcId="{9D6BEDDD-CC84-4FEE-B295-5585D32325D7}" destId="{B39AF108-3A2D-4D08-B132-FD925FEA6DFD}" srcOrd="4" destOrd="0" presId="urn:microsoft.com/office/officeart/2009/layout/CirclePictureHierarchy"/>
    <dgm:cxn modelId="{3BB78B47-D5C4-4FEE-9EF5-0E95318B3A95}" type="presParOf" srcId="{9D6BEDDD-CC84-4FEE-B295-5585D32325D7}" destId="{96610AC6-0F12-4F52-8CDD-4B48C236B3EA}" srcOrd="5" destOrd="0" presId="urn:microsoft.com/office/officeart/2009/layout/CirclePictureHierarchy"/>
    <dgm:cxn modelId="{B8449410-1E26-4EB0-AB98-34142968E283}" type="presParOf" srcId="{96610AC6-0F12-4F52-8CDD-4B48C236B3EA}" destId="{362D8577-C9B7-43D2-A212-A61D5A7C56A1}" srcOrd="0" destOrd="0" presId="urn:microsoft.com/office/officeart/2009/layout/CirclePictureHierarchy"/>
    <dgm:cxn modelId="{A22DEB80-CE22-49DA-BB09-7C23DB50792F}" type="presParOf" srcId="{362D8577-C9B7-43D2-A212-A61D5A7C56A1}" destId="{AE0BC117-FD05-41B8-BDE3-E29B7713F8D0}" srcOrd="0" destOrd="0" presId="urn:microsoft.com/office/officeart/2009/layout/CirclePictureHierarchy"/>
    <dgm:cxn modelId="{A50E1810-157F-4944-A84B-0929F2AA2177}" type="presParOf" srcId="{362D8577-C9B7-43D2-A212-A61D5A7C56A1}" destId="{33B24BEA-F8DD-4E61-9022-A6CCFE43E31E}" srcOrd="1" destOrd="0" presId="urn:microsoft.com/office/officeart/2009/layout/CirclePictureHierarchy"/>
    <dgm:cxn modelId="{15694C90-E237-409F-8C89-7B25D4E9BD44}" type="presParOf" srcId="{96610AC6-0F12-4F52-8CDD-4B48C236B3EA}" destId="{55CAA63C-03F7-4748-823B-E8E0DF2E8765}" srcOrd="1" destOrd="0" presId="urn:microsoft.com/office/officeart/2009/layout/CirclePictureHierarchy"/>
    <dgm:cxn modelId="{EC5FF69A-5294-493A-85AB-D09E1B455B02}" type="presParOf" srcId="{55CAA63C-03F7-4748-823B-E8E0DF2E8765}" destId="{A731B150-2A83-4C59-ACF9-8BA1F5EDF845}" srcOrd="0" destOrd="0" presId="urn:microsoft.com/office/officeart/2009/layout/CirclePictureHierarchy"/>
    <dgm:cxn modelId="{D02F33F0-C42F-49BA-8FF8-892D161F047A}" type="presParOf" srcId="{55CAA63C-03F7-4748-823B-E8E0DF2E8765}" destId="{99FD97F4-F682-4CBC-9D58-DDFB8946773B}" srcOrd="1" destOrd="0" presId="urn:microsoft.com/office/officeart/2009/layout/CirclePictureHierarchy"/>
    <dgm:cxn modelId="{581F200C-1BF1-4B96-8E41-21725CF971AB}" type="presParOf" srcId="{99FD97F4-F682-4CBC-9D58-DDFB8946773B}" destId="{09467F50-3673-48B9-9008-AB801EEB0B34}" srcOrd="0" destOrd="0" presId="urn:microsoft.com/office/officeart/2009/layout/CirclePictureHierarchy"/>
    <dgm:cxn modelId="{9E049CE4-19F9-47CC-A5E5-D48642027968}" type="presParOf" srcId="{09467F50-3673-48B9-9008-AB801EEB0B34}" destId="{22BD5817-EC40-4BA8-8C66-6A5CCDD0AAA4}" srcOrd="0" destOrd="0" presId="urn:microsoft.com/office/officeart/2009/layout/CirclePictureHierarchy"/>
    <dgm:cxn modelId="{51C10D0E-D9DA-46AD-9E18-5CD5CEC033BA}" type="presParOf" srcId="{09467F50-3673-48B9-9008-AB801EEB0B34}" destId="{2DC3237E-6CD2-460E-AAD4-CE7B2258BFDB}" srcOrd="1" destOrd="0" presId="urn:microsoft.com/office/officeart/2009/layout/CirclePictureHierarchy"/>
    <dgm:cxn modelId="{4F1B1C9D-EF9E-4B83-BC8B-67C54B5B325B}" type="presParOf" srcId="{99FD97F4-F682-4CBC-9D58-DDFB8946773B}" destId="{33390D42-A3F7-4339-ADB3-2DCC9862EDD5}" srcOrd="1" destOrd="0" presId="urn:microsoft.com/office/officeart/2009/layout/CirclePictureHierarchy"/>
    <dgm:cxn modelId="{555E83EE-94C8-4B4A-8041-9491FB227775}" type="presParOf" srcId="{55CAA63C-03F7-4748-823B-E8E0DF2E8765}" destId="{816FB1C8-3830-4FD9-AB51-F0A50AAD5356}" srcOrd="2" destOrd="0" presId="urn:microsoft.com/office/officeart/2009/layout/CirclePictureHierarchy"/>
    <dgm:cxn modelId="{85B0507E-E29C-4D81-8608-7AF0290F73F0}" type="presParOf" srcId="{55CAA63C-03F7-4748-823B-E8E0DF2E8765}" destId="{34A0BB3B-E2EB-46B9-8F08-E9A9A12ECA84}" srcOrd="3" destOrd="0" presId="urn:microsoft.com/office/officeart/2009/layout/CirclePictureHierarchy"/>
    <dgm:cxn modelId="{1BFA8C7B-C1D6-40EA-B1D2-3278DA8D2E2C}" type="presParOf" srcId="{34A0BB3B-E2EB-46B9-8F08-E9A9A12ECA84}" destId="{E9F6AB27-CE9A-4FAF-8656-099B52DC197C}" srcOrd="0" destOrd="0" presId="urn:microsoft.com/office/officeart/2009/layout/CirclePictureHierarchy"/>
    <dgm:cxn modelId="{C03CF69D-60E2-4177-93E2-6E34ADAFE3E1}" type="presParOf" srcId="{E9F6AB27-CE9A-4FAF-8656-099B52DC197C}" destId="{3583F4C9-2FC7-4C4F-84C8-EE0D4BC515E4}" srcOrd="0" destOrd="0" presId="urn:microsoft.com/office/officeart/2009/layout/CirclePictureHierarchy"/>
    <dgm:cxn modelId="{54DA1ADE-1B90-458B-A045-DCB03CC099F4}" type="presParOf" srcId="{E9F6AB27-CE9A-4FAF-8656-099B52DC197C}" destId="{D7EDA8DC-1209-48C5-81BB-825642D4A50A}" srcOrd="1" destOrd="0" presId="urn:microsoft.com/office/officeart/2009/layout/CirclePictureHierarchy"/>
    <dgm:cxn modelId="{C86C1BF9-F337-4CDA-8576-02C28F00A9DB}" type="presParOf" srcId="{34A0BB3B-E2EB-46B9-8F08-E9A9A12ECA84}" destId="{D9C5F40D-FB19-4393-9AA0-4F277A31A684}" srcOrd="1" destOrd="0" presId="urn:microsoft.com/office/officeart/2009/layout/CirclePictureHierarchy"/>
    <dgm:cxn modelId="{C389B2D7-9BE0-42E8-96A0-59777A730F86}" type="presParOf" srcId="{9D6BEDDD-CC84-4FEE-B295-5585D32325D7}" destId="{DEDA2703-08F5-44FA-B651-9679296EAEAE}" srcOrd="6" destOrd="0" presId="urn:microsoft.com/office/officeart/2009/layout/CirclePictureHierarchy"/>
    <dgm:cxn modelId="{43F99F53-25D6-4FB3-ADAF-6E25525BCACF}" type="presParOf" srcId="{9D6BEDDD-CC84-4FEE-B295-5585D32325D7}" destId="{F98FACED-B0F9-4119-AE84-243CD27A65F3}" srcOrd="7" destOrd="0" presId="urn:microsoft.com/office/officeart/2009/layout/CirclePictureHierarchy"/>
    <dgm:cxn modelId="{0D7F32E5-90A0-494E-9943-B7D536EE3E7D}" type="presParOf" srcId="{F98FACED-B0F9-4119-AE84-243CD27A65F3}" destId="{E8E4DD20-CC80-4C6B-BE9F-295643FE7198}" srcOrd="0" destOrd="0" presId="urn:microsoft.com/office/officeart/2009/layout/CirclePictureHierarchy"/>
    <dgm:cxn modelId="{ABCC4F71-DD6D-4C8C-B466-FB40211EE3D3}" type="presParOf" srcId="{E8E4DD20-CC80-4C6B-BE9F-295643FE7198}" destId="{374C32CF-DC1B-46C0-AA2D-9436CCD966F0}" srcOrd="0" destOrd="0" presId="urn:microsoft.com/office/officeart/2009/layout/CirclePictureHierarchy"/>
    <dgm:cxn modelId="{14485A93-25B4-47E8-AFDE-5CD805582AA8}" type="presParOf" srcId="{E8E4DD20-CC80-4C6B-BE9F-295643FE7198}" destId="{C53A78BB-7161-4C9F-AC1F-F367D14892CF}" srcOrd="1" destOrd="0" presId="urn:microsoft.com/office/officeart/2009/layout/CirclePictureHierarchy"/>
    <dgm:cxn modelId="{B2CA76E4-A0E8-4DF2-94D2-4ECA018DFBB8}" type="presParOf" srcId="{F98FACED-B0F9-4119-AE84-243CD27A65F3}" destId="{6BE62EE8-D820-4C6F-AC08-98CBDDAFCCF1}" srcOrd="1" destOrd="0" presId="urn:microsoft.com/office/officeart/2009/layout/CirclePictureHierarchy"/>
    <dgm:cxn modelId="{C4F4ADE8-75B0-4617-A52A-13852A86F910}" type="presParOf" srcId="{6BE62EE8-D820-4C6F-AC08-98CBDDAFCCF1}" destId="{54866F33-8C63-429D-9F31-5C003ECF9728}" srcOrd="0" destOrd="0" presId="urn:microsoft.com/office/officeart/2009/layout/CirclePictureHierarchy"/>
    <dgm:cxn modelId="{7351406A-B94B-4877-BFED-47F996DEC773}" type="presParOf" srcId="{6BE62EE8-D820-4C6F-AC08-98CBDDAFCCF1}" destId="{FA1D7174-7D5E-4AB8-9628-B5474C737D61}" srcOrd="1" destOrd="0" presId="urn:microsoft.com/office/officeart/2009/layout/CirclePictureHierarchy"/>
    <dgm:cxn modelId="{25D442A0-176E-41C3-B5F1-B65364FCCD49}" type="presParOf" srcId="{FA1D7174-7D5E-4AB8-9628-B5474C737D61}" destId="{5EDF1F5A-B732-4E09-AA4E-741238F83880}" srcOrd="0" destOrd="0" presId="urn:microsoft.com/office/officeart/2009/layout/CirclePictureHierarchy"/>
    <dgm:cxn modelId="{13BA70FD-C8E2-476F-912B-60E0DEA25E02}" type="presParOf" srcId="{5EDF1F5A-B732-4E09-AA4E-741238F83880}" destId="{90672E09-439C-47FD-9828-8940F328D4CB}" srcOrd="0" destOrd="0" presId="urn:microsoft.com/office/officeart/2009/layout/CirclePictureHierarchy"/>
    <dgm:cxn modelId="{5D805003-0A21-4552-9581-4B54CB3A65ED}" type="presParOf" srcId="{5EDF1F5A-B732-4E09-AA4E-741238F83880}" destId="{FE84D6AD-C48B-4DBC-B7EA-BAF46D408C8C}" srcOrd="1" destOrd="0" presId="urn:microsoft.com/office/officeart/2009/layout/CirclePictureHierarchy"/>
    <dgm:cxn modelId="{A5047294-7CE1-4BC2-912F-2EBB7E44A0B4}" type="presParOf" srcId="{FA1D7174-7D5E-4AB8-9628-B5474C737D61}" destId="{FCC3AB0E-B302-4545-AA36-0D593A45B417}" srcOrd="1" destOrd="0" presId="urn:microsoft.com/office/officeart/2009/layout/CirclePictureHierarchy"/>
    <dgm:cxn modelId="{2615CF9C-4A9D-481B-A375-11B179028A6B}" type="presParOf" srcId="{FCC3AB0E-B302-4545-AA36-0D593A45B417}" destId="{84FD494E-312A-4AC7-AE40-2B48BDBD7404}" srcOrd="0" destOrd="0" presId="urn:microsoft.com/office/officeart/2009/layout/CirclePictureHierarchy"/>
    <dgm:cxn modelId="{E16DEFA3-189D-4F8F-9C4B-568A89C23A3B}" type="presParOf" srcId="{FCC3AB0E-B302-4545-AA36-0D593A45B417}" destId="{A91DC4A7-D07D-4759-90B2-DAF3A40BA391}" srcOrd="1" destOrd="0" presId="urn:microsoft.com/office/officeart/2009/layout/CirclePictureHierarchy"/>
    <dgm:cxn modelId="{50B98592-79C1-425A-994B-66CF17E9E444}" type="presParOf" srcId="{A91DC4A7-D07D-4759-90B2-DAF3A40BA391}" destId="{1C1F414E-3956-4ACC-8F07-AD36DB2CE4D9}" srcOrd="0" destOrd="0" presId="urn:microsoft.com/office/officeart/2009/layout/CirclePictureHierarchy"/>
    <dgm:cxn modelId="{0222F477-90E3-4B68-8769-2FE414E458ED}" type="presParOf" srcId="{1C1F414E-3956-4ACC-8F07-AD36DB2CE4D9}" destId="{7359D80F-303D-40FD-A92A-0F2724C344F3}" srcOrd="0" destOrd="0" presId="urn:microsoft.com/office/officeart/2009/layout/CirclePictureHierarchy"/>
    <dgm:cxn modelId="{7CB70716-09CA-420E-AA46-A3CE0BAF0D84}" type="presParOf" srcId="{1C1F414E-3956-4ACC-8F07-AD36DB2CE4D9}" destId="{98A9335B-F31F-44DB-BBC0-4E3D85933390}" srcOrd="1" destOrd="0" presId="urn:microsoft.com/office/officeart/2009/layout/CirclePictureHierarchy"/>
    <dgm:cxn modelId="{C5A8D6A5-0155-4A36-9DCE-FEC374580DC3}" type="presParOf" srcId="{A91DC4A7-D07D-4759-90B2-DAF3A40BA391}" destId="{F4C178E2-5893-4275-8AE4-DD3D2CF3DDAC}" srcOrd="1" destOrd="0" presId="urn:microsoft.com/office/officeart/2009/layout/CirclePictureHierarchy"/>
    <dgm:cxn modelId="{67B6778A-8EF0-4E47-8D8F-A0DE3A4643D8}" type="presParOf" srcId="{F4C178E2-5893-4275-8AE4-DD3D2CF3DDAC}" destId="{63307494-8AFF-4335-931F-24F4C9ED38F7}" srcOrd="0" destOrd="0" presId="urn:microsoft.com/office/officeart/2009/layout/CirclePictureHierarchy"/>
    <dgm:cxn modelId="{C4C70E23-33D5-4355-AC6F-87C459415ACE}" type="presParOf" srcId="{F4C178E2-5893-4275-8AE4-DD3D2CF3DDAC}" destId="{75A81B5E-EE5A-4141-9D4C-428DD4BDD4FB}" srcOrd="1" destOrd="0" presId="urn:microsoft.com/office/officeart/2009/layout/CirclePictureHierarchy"/>
    <dgm:cxn modelId="{72D8991C-9543-488C-992A-38A2DCB6F278}" type="presParOf" srcId="{75A81B5E-EE5A-4141-9D4C-428DD4BDD4FB}" destId="{D4F1C32D-011E-49BF-AA2F-DF8C4C3CE8B0}" srcOrd="0" destOrd="0" presId="urn:microsoft.com/office/officeart/2009/layout/CirclePictureHierarchy"/>
    <dgm:cxn modelId="{47DD4586-0548-4C5B-BF4E-CA7786025CB5}" type="presParOf" srcId="{D4F1C32D-011E-49BF-AA2F-DF8C4C3CE8B0}" destId="{164E6A3C-E276-497C-991F-B7F917152FE2}" srcOrd="0" destOrd="0" presId="urn:microsoft.com/office/officeart/2009/layout/CirclePictureHierarchy"/>
    <dgm:cxn modelId="{51FCDBAF-082F-44B1-A846-AB9CE5BC24F2}" type="presParOf" srcId="{D4F1C32D-011E-49BF-AA2F-DF8C4C3CE8B0}" destId="{4195841D-EBA7-41EB-99FE-B61FCCBA10EF}" srcOrd="1" destOrd="0" presId="urn:microsoft.com/office/officeart/2009/layout/CirclePictureHierarchy"/>
    <dgm:cxn modelId="{56069590-3360-4EDF-9105-53338852FA9C}" type="presParOf" srcId="{75A81B5E-EE5A-4141-9D4C-428DD4BDD4FB}" destId="{1B88E373-CBF1-4DE9-8127-EB6E85CAFBF5}" srcOrd="1" destOrd="0" presId="urn:microsoft.com/office/officeart/2009/layout/CirclePictureHierarchy"/>
    <dgm:cxn modelId="{6DB55065-9ED5-4CD4-A59C-1DC4DB014BF2}" type="presParOf" srcId="{1B88E373-CBF1-4DE9-8127-EB6E85CAFBF5}" destId="{5018006F-0C4F-4E4D-B603-A7CFCD1B9025}" srcOrd="0" destOrd="0" presId="urn:microsoft.com/office/officeart/2009/layout/CirclePictureHierarchy"/>
    <dgm:cxn modelId="{19198CD7-0480-4EAC-B37B-5CEB90F7F55D}" type="presParOf" srcId="{1B88E373-CBF1-4DE9-8127-EB6E85CAFBF5}" destId="{87D04FFC-A210-4721-9FB8-5C5B537FBF4D}" srcOrd="1" destOrd="0" presId="urn:microsoft.com/office/officeart/2009/layout/CirclePictureHierarchy"/>
    <dgm:cxn modelId="{81AB7740-DC0B-4C3E-88CE-0B65C577EF37}" type="presParOf" srcId="{87D04FFC-A210-4721-9FB8-5C5B537FBF4D}" destId="{E7648948-528E-475F-97CC-357D0A3937D1}" srcOrd="0" destOrd="0" presId="urn:microsoft.com/office/officeart/2009/layout/CirclePictureHierarchy"/>
    <dgm:cxn modelId="{91B0E882-08E9-47FA-8AE9-AB820D687C51}" type="presParOf" srcId="{E7648948-528E-475F-97CC-357D0A3937D1}" destId="{15701350-D209-4635-88D6-5C6C498681DC}" srcOrd="0" destOrd="0" presId="urn:microsoft.com/office/officeart/2009/layout/CirclePictureHierarchy"/>
    <dgm:cxn modelId="{F6674C34-F861-43A6-B5D3-4CD7CED3B447}" type="presParOf" srcId="{E7648948-528E-475F-97CC-357D0A3937D1}" destId="{467F1791-A3BA-4440-9C49-CB24F86D68CE}" srcOrd="1" destOrd="0" presId="urn:microsoft.com/office/officeart/2009/layout/CirclePictureHierarchy"/>
    <dgm:cxn modelId="{8296D6D4-A049-4833-8683-E2CA860CF804}" type="presParOf" srcId="{87D04FFC-A210-4721-9FB8-5C5B537FBF4D}" destId="{06F4E88C-6AEE-4DF3-8BD5-24E92FC8F4F2}" srcOrd="1" destOrd="0" presId="urn:microsoft.com/office/officeart/2009/layout/CirclePictureHierarchy"/>
    <dgm:cxn modelId="{5B54233E-DCCE-48F3-9D1C-727DC4C816FE}" type="presParOf" srcId="{06F4E88C-6AEE-4DF3-8BD5-24E92FC8F4F2}" destId="{9D789A43-192F-41ED-9159-E12495A26E44}" srcOrd="0" destOrd="0" presId="urn:microsoft.com/office/officeart/2009/layout/CirclePictureHierarchy"/>
    <dgm:cxn modelId="{11A2CA68-99F4-4081-B2C7-382A9C4C97E8}" type="presParOf" srcId="{06F4E88C-6AEE-4DF3-8BD5-24E92FC8F4F2}" destId="{6F8E930F-0AB7-48EF-80D9-9060141F9CA8}" srcOrd="1" destOrd="0" presId="urn:microsoft.com/office/officeart/2009/layout/CirclePictureHierarchy"/>
    <dgm:cxn modelId="{45DAE29F-53F4-41EF-8833-B5C25C4DF94D}" type="presParOf" srcId="{6F8E930F-0AB7-48EF-80D9-9060141F9CA8}" destId="{B3CC8CAA-F0FE-4508-9ADB-A3388B86179D}" srcOrd="0" destOrd="0" presId="urn:microsoft.com/office/officeart/2009/layout/CirclePictureHierarchy"/>
    <dgm:cxn modelId="{A74740E7-675A-487C-9401-4522C2BE47DF}" type="presParOf" srcId="{B3CC8CAA-F0FE-4508-9ADB-A3388B86179D}" destId="{3CA75BCC-A123-4C91-9BDA-AB85DCA3B662}" srcOrd="0" destOrd="0" presId="urn:microsoft.com/office/officeart/2009/layout/CirclePictureHierarchy"/>
    <dgm:cxn modelId="{758F44A0-E3FD-46A4-A8FD-D63BFA3F666B}" type="presParOf" srcId="{B3CC8CAA-F0FE-4508-9ADB-A3388B86179D}" destId="{FD471620-E66C-47C0-AB6A-82D07334C7B0}" srcOrd="1" destOrd="0" presId="urn:microsoft.com/office/officeart/2009/layout/CirclePictureHierarchy"/>
    <dgm:cxn modelId="{08B67780-FBC3-4F71-B4A7-9D3936CC5ACA}" type="presParOf" srcId="{6F8E930F-0AB7-48EF-80D9-9060141F9CA8}" destId="{88A27A65-BE3D-49C9-9A92-54A441641F92}" srcOrd="1" destOrd="0" presId="urn:microsoft.com/office/officeart/2009/layout/CirclePictureHierarchy"/>
    <dgm:cxn modelId="{772E2D89-5691-4624-AE47-F45B240CED52}" type="presParOf" srcId="{9D6BEDDD-CC84-4FEE-B295-5585D32325D7}" destId="{FE174959-B989-4B11-958D-AE8EFD2BE01D}" srcOrd="8" destOrd="0" presId="urn:microsoft.com/office/officeart/2009/layout/CirclePictureHierarchy"/>
    <dgm:cxn modelId="{84FA96C1-B629-46B0-9518-885A057892A2}" type="presParOf" srcId="{9D6BEDDD-CC84-4FEE-B295-5585D32325D7}" destId="{F42E6814-8334-422C-9AD9-2FF9BDC546EE}" srcOrd="9" destOrd="0" presId="urn:microsoft.com/office/officeart/2009/layout/CirclePictureHierarchy"/>
    <dgm:cxn modelId="{4AD7347B-1746-409A-BB6A-E2EE8270983E}" type="presParOf" srcId="{F42E6814-8334-422C-9AD9-2FF9BDC546EE}" destId="{AEE57023-911D-4740-994E-1F042B52E8BD}" srcOrd="0" destOrd="0" presId="urn:microsoft.com/office/officeart/2009/layout/CirclePictureHierarchy"/>
    <dgm:cxn modelId="{93B8B863-538D-4920-B348-B70179BA6E37}" type="presParOf" srcId="{AEE57023-911D-4740-994E-1F042B52E8BD}" destId="{96908AC6-A68E-412B-BEB7-5621EED9D811}" srcOrd="0" destOrd="0" presId="urn:microsoft.com/office/officeart/2009/layout/CirclePictureHierarchy"/>
    <dgm:cxn modelId="{2077AF14-5915-4BB8-8943-F5A1867A41B9}" type="presParOf" srcId="{AEE57023-911D-4740-994E-1F042B52E8BD}" destId="{A1FA0019-AB59-4C71-99D5-EED53E1B4F08}" srcOrd="1" destOrd="0" presId="urn:microsoft.com/office/officeart/2009/layout/CirclePictureHierarchy"/>
    <dgm:cxn modelId="{63DDFD26-E921-4E24-A045-F5060CFDF18A}" type="presParOf" srcId="{F42E6814-8334-422C-9AD9-2FF9BDC546EE}" destId="{68DA87B9-9589-45B0-8820-C9F19F39E6D2}" srcOrd="1" destOrd="0" presId="urn:microsoft.com/office/officeart/2009/layout/CirclePictureHierarchy"/>
    <dgm:cxn modelId="{9ACDA1FF-483B-42D7-B02D-25950DB4C964}" type="presParOf" srcId="{68DA87B9-9589-45B0-8820-C9F19F39E6D2}" destId="{CD699CE7-EA96-4819-BB50-D1E7B7E409AE}" srcOrd="0" destOrd="0" presId="urn:microsoft.com/office/officeart/2009/layout/CirclePictureHierarchy"/>
    <dgm:cxn modelId="{C94EB164-F498-4767-980F-6D5540C4FB3D}" type="presParOf" srcId="{68DA87B9-9589-45B0-8820-C9F19F39E6D2}" destId="{A6CA6AB4-06E0-48FD-8074-AC16370B893A}" srcOrd="1" destOrd="0" presId="urn:microsoft.com/office/officeart/2009/layout/CirclePictureHierarchy"/>
    <dgm:cxn modelId="{503E05D4-B8F9-4070-BBBE-66C0F916DF50}" type="presParOf" srcId="{A6CA6AB4-06E0-48FD-8074-AC16370B893A}" destId="{268B3062-AB03-4A83-BEB3-030F54AF49C6}" srcOrd="0" destOrd="0" presId="urn:microsoft.com/office/officeart/2009/layout/CirclePictureHierarchy"/>
    <dgm:cxn modelId="{D7590B20-257D-4C90-9E08-1A453E2D7924}" type="presParOf" srcId="{268B3062-AB03-4A83-BEB3-030F54AF49C6}" destId="{3515B5F1-FDEC-412B-8F6B-6A4BC0204DFE}" srcOrd="0" destOrd="0" presId="urn:microsoft.com/office/officeart/2009/layout/CirclePictureHierarchy"/>
    <dgm:cxn modelId="{810B7B50-42DB-4540-9E0E-E4346595641C}" type="presParOf" srcId="{268B3062-AB03-4A83-BEB3-030F54AF49C6}" destId="{32EAB1FE-F757-44EC-9615-3781D764A82B}" srcOrd="1" destOrd="0" presId="urn:microsoft.com/office/officeart/2009/layout/CirclePictureHierarchy"/>
    <dgm:cxn modelId="{71A99EAD-8C45-4ADA-9CC1-719084A4363C}" type="presParOf" srcId="{A6CA6AB4-06E0-48FD-8074-AC16370B893A}" destId="{CFA1ECB8-3BC8-4D83-AE1B-8215C2E36BC2}" srcOrd="1" destOrd="0" presId="urn:microsoft.com/office/officeart/2009/layout/CirclePictureHierarchy"/>
    <dgm:cxn modelId="{9ED11279-902E-46AE-A0FB-A5250002D185}" type="presParOf" srcId="{CFA1ECB8-3BC8-4D83-AE1B-8215C2E36BC2}" destId="{EFF4BFFD-A986-43CA-A9BA-16543A2994A6}" srcOrd="0" destOrd="0" presId="urn:microsoft.com/office/officeart/2009/layout/CirclePictureHierarchy"/>
    <dgm:cxn modelId="{FC53F3D7-05E5-432C-8E21-58EC5D4ED555}" type="presParOf" srcId="{CFA1ECB8-3BC8-4D83-AE1B-8215C2E36BC2}" destId="{A3419B2A-6F27-4617-97EE-8D857A9627A7}" srcOrd="1" destOrd="0" presId="urn:microsoft.com/office/officeart/2009/layout/CirclePictureHierarchy"/>
    <dgm:cxn modelId="{7534644B-7398-4A06-A940-982D9625872D}" type="presParOf" srcId="{A3419B2A-6F27-4617-97EE-8D857A9627A7}" destId="{41B66BAA-2074-4610-B8D1-3BB751DCBA59}" srcOrd="0" destOrd="0" presId="urn:microsoft.com/office/officeart/2009/layout/CirclePictureHierarchy"/>
    <dgm:cxn modelId="{5394B831-6793-48C8-A00A-AE48B0923002}" type="presParOf" srcId="{41B66BAA-2074-4610-B8D1-3BB751DCBA59}" destId="{76EFDE02-F1E7-4473-B8A2-725C3DEB48C3}" srcOrd="0" destOrd="0" presId="urn:microsoft.com/office/officeart/2009/layout/CirclePictureHierarchy"/>
    <dgm:cxn modelId="{DE814D93-C3BF-4632-BB01-A77AD1769944}" type="presParOf" srcId="{41B66BAA-2074-4610-B8D1-3BB751DCBA59}" destId="{95237E82-7953-4138-BB9A-680B305BA708}" srcOrd="1" destOrd="0" presId="urn:microsoft.com/office/officeart/2009/layout/CirclePictureHierarchy"/>
    <dgm:cxn modelId="{B1EDD092-A447-4CBE-A516-ED5A20A29B27}" type="presParOf" srcId="{A3419B2A-6F27-4617-97EE-8D857A9627A7}" destId="{FE499C29-A0F9-4EA8-AA21-64886EE1CEB5}" srcOrd="1" destOrd="0" presId="urn:microsoft.com/office/officeart/2009/layout/CirclePictureHierarchy"/>
    <dgm:cxn modelId="{921D71F5-6C90-4791-ABC9-76532F911262}" type="presParOf" srcId="{FE499C29-A0F9-4EA8-AA21-64886EE1CEB5}" destId="{27BC9DB8-3F6C-4875-9AC1-4186606F098F}" srcOrd="0" destOrd="0" presId="urn:microsoft.com/office/officeart/2009/layout/CirclePictureHierarchy"/>
    <dgm:cxn modelId="{13CCDD20-9549-4B60-A967-3438FBC30278}" type="presParOf" srcId="{FE499C29-A0F9-4EA8-AA21-64886EE1CEB5}" destId="{1CB7471B-CFCC-4641-BD49-D27E27641D4B}" srcOrd="1" destOrd="0" presId="urn:microsoft.com/office/officeart/2009/layout/CirclePictureHierarchy"/>
    <dgm:cxn modelId="{E959E693-BE83-452C-883B-B72330A0AC32}" type="presParOf" srcId="{1CB7471B-CFCC-4641-BD49-D27E27641D4B}" destId="{F49A0A0C-D930-424F-8FC9-315725E00269}" srcOrd="0" destOrd="0" presId="urn:microsoft.com/office/officeart/2009/layout/CirclePictureHierarchy"/>
    <dgm:cxn modelId="{0A34AB39-A183-4331-A575-B79C6AE4112B}" type="presParOf" srcId="{F49A0A0C-D930-424F-8FC9-315725E00269}" destId="{3FF19F57-119D-45B1-82BB-941FF32A35F1}" srcOrd="0" destOrd="0" presId="urn:microsoft.com/office/officeart/2009/layout/CirclePictureHierarchy"/>
    <dgm:cxn modelId="{9CE85C69-5E18-417B-91B5-270D2F712D97}" type="presParOf" srcId="{F49A0A0C-D930-424F-8FC9-315725E00269}" destId="{4A369958-8F4A-41F6-9C4D-40EA5BE08C31}" srcOrd="1" destOrd="0" presId="urn:microsoft.com/office/officeart/2009/layout/CirclePictureHierarchy"/>
    <dgm:cxn modelId="{C3B92391-E5F9-4641-A58E-4CBB55F70FC0}" type="presParOf" srcId="{1CB7471B-CFCC-4641-BD49-D27E27641D4B}" destId="{91C83E67-98F5-40E5-9C29-0E2697E460AF}" srcOrd="1" destOrd="0" presId="urn:microsoft.com/office/officeart/2009/layout/CirclePictureHierarchy"/>
    <dgm:cxn modelId="{6488F86B-5112-410F-8969-6A536A5D5482}" type="presParOf" srcId="{91C83E67-98F5-40E5-9C29-0E2697E460AF}" destId="{34E7C55A-928E-426A-821D-47FDBC6F1DC3}" srcOrd="0" destOrd="0" presId="urn:microsoft.com/office/officeart/2009/layout/CirclePictureHierarchy"/>
    <dgm:cxn modelId="{71C1528D-F4C1-476A-8E43-3A4962C7C0E3}" type="presParOf" srcId="{91C83E67-98F5-40E5-9C29-0E2697E460AF}" destId="{DBA458DA-C779-412F-A083-71F64BD92687}" srcOrd="1" destOrd="0" presId="urn:microsoft.com/office/officeart/2009/layout/CirclePictureHierarchy"/>
    <dgm:cxn modelId="{5D9539B0-08DE-430E-8F99-CE15219944B8}" type="presParOf" srcId="{DBA458DA-C779-412F-A083-71F64BD92687}" destId="{11D71D99-E3C7-4A90-9E90-1C60802CC7F1}" srcOrd="0" destOrd="0" presId="urn:microsoft.com/office/officeart/2009/layout/CirclePictureHierarchy"/>
    <dgm:cxn modelId="{0055E6DC-46E4-4B69-8746-B49755649C0B}" type="presParOf" srcId="{11D71D99-E3C7-4A90-9E90-1C60802CC7F1}" destId="{10138B3F-ECAD-42FD-B879-F791EA235D08}" srcOrd="0" destOrd="0" presId="urn:microsoft.com/office/officeart/2009/layout/CirclePictureHierarchy"/>
    <dgm:cxn modelId="{6446D5E3-2FC3-48FA-9D35-0B9AB0753397}" type="presParOf" srcId="{11D71D99-E3C7-4A90-9E90-1C60802CC7F1}" destId="{4BE860B6-8030-456A-A63D-9E52FCB030DB}" srcOrd="1" destOrd="0" presId="urn:microsoft.com/office/officeart/2009/layout/CirclePictureHierarchy"/>
    <dgm:cxn modelId="{77E01F9C-F6FA-443F-9D74-67D35166A965}" type="presParOf" srcId="{DBA458DA-C779-412F-A083-71F64BD92687}" destId="{0EB1EDBF-9FAF-4BA3-BD33-4F2F9C5A002E}" srcOrd="1" destOrd="0" presId="urn:microsoft.com/office/officeart/2009/layout/CirclePictureHierarchy"/>
    <dgm:cxn modelId="{D4890A82-4C70-4DC3-801A-C60136EB0ED2}" type="presParOf" srcId="{0EB1EDBF-9FAF-4BA3-BD33-4F2F9C5A002E}" destId="{4673346A-DEE1-431A-98D2-AEE85D13CA17}" srcOrd="0" destOrd="0" presId="urn:microsoft.com/office/officeart/2009/layout/CirclePictureHierarchy"/>
    <dgm:cxn modelId="{AD6D27D0-059D-42B9-8CB5-ECDE5BBB0E46}" type="presParOf" srcId="{0EB1EDBF-9FAF-4BA3-BD33-4F2F9C5A002E}" destId="{FF204657-C8BD-4AA4-9A73-9767733B7503}" srcOrd="1" destOrd="0" presId="urn:microsoft.com/office/officeart/2009/layout/CirclePictureHierarchy"/>
    <dgm:cxn modelId="{E05FE3EA-197D-4287-BCA1-E743E16C1A98}" type="presParOf" srcId="{FF204657-C8BD-4AA4-9A73-9767733B7503}" destId="{6FFF03BA-F605-446A-B088-5C9FA2D9BB21}" srcOrd="0" destOrd="0" presId="urn:microsoft.com/office/officeart/2009/layout/CirclePictureHierarchy"/>
    <dgm:cxn modelId="{5219A2B9-145A-4C3B-86E2-C106704AD1B0}" type="presParOf" srcId="{6FFF03BA-F605-446A-B088-5C9FA2D9BB21}" destId="{4B901ACA-7978-471C-8B5E-4E80E028E4A3}" srcOrd="0" destOrd="0" presId="urn:microsoft.com/office/officeart/2009/layout/CirclePictureHierarchy"/>
    <dgm:cxn modelId="{06D7B812-875A-43BE-9EAD-15FDF88D7ED1}" type="presParOf" srcId="{6FFF03BA-F605-446A-B088-5C9FA2D9BB21}" destId="{806846D5-11EE-4B6A-8849-78E02DCA383B}" srcOrd="1" destOrd="0" presId="urn:microsoft.com/office/officeart/2009/layout/CirclePictureHierarchy"/>
    <dgm:cxn modelId="{1C6182FF-96F4-4F07-8FCB-548B5A6D16C6}" type="presParOf" srcId="{FF204657-C8BD-4AA4-9A73-9767733B7503}" destId="{07577201-8E92-456B-AF0C-FA6A4930E99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7A2868-D99B-4043-A3C3-9D024ED33EE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8EA3B-8989-44DF-84DB-C1C5F6E5B84B}">
      <dgm:prSet phldrT="[Text]" custT="1"/>
      <dgm:spPr/>
      <dgm:t>
        <a:bodyPr/>
        <a:lstStyle/>
        <a:p>
          <a:r>
            <a:rPr lang="en-US" sz="1800" dirty="0" smtClean="0">
              <a:latin typeface="Cambria" panose="02040503050406030204" pitchFamily="18" charset="0"/>
            </a:rPr>
            <a:t>Sgt. Jason Talbot</a:t>
          </a:r>
          <a:endParaRPr lang="en-US" sz="1800" dirty="0">
            <a:latin typeface="Cambria" panose="02040503050406030204" pitchFamily="18" charset="0"/>
          </a:endParaRPr>
        </a:p>
      </dgm:t>
    </dgm:pt>
    <dgm:pt modelId="{044C24C5-C245-476B-AC64-290AFD7A76FF}" type="parTrans" cxnId="{B47F0A64-9721-4759-9249-BDB34DD0038C}">
      <dgm:prSet/>
      <dgm:spPr/>
      <dgm:t>
        <a:bodyPr/>
        <a:lstStyle/>
        <a:p>
          <a:endParaRPr lang="en-US"/>
        </a:p>
      </dgm:t>
    </dgm:pt>
    <dgm:pt modelId="{BEAD4C22-F9B3-4A3D-B9F9-42BFE51D5F10}" type="sibTrans" cxnId="{B47F0A64-9721-4759-9249-BDB34DD0038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545654C-73E6-4A36-956E-529EA9E512E0}">
      <dgm:prSet phldrT="[Text]" custT="1"/>
      <dgm:spPr/>
      <dgm:t>
        <a:bodyPr/>
        <a:lstStyle/>
        <a:p>
          <a:r>
            <a:rPr lang="en-US" sz="1800" dirty="0" smtClean="0">
              <a:latin typeface="Cambria" panose="02040503050406030204" pitchFamily="18" charset="0"/>
            </a:rPr>
            <a:t>Deputy Maria Garcia</a:t>
          </a:r>
        </a:p>
        <a:p>
          <a:r>
            <a:rPr lang="en-US" sz="1800" dirty="0" smtClean="0">
              <a:latin typeface="Cambria" panose="02040503050406030204" pitchFamily="18" charset="0"/>
            </a:rPr>
            <a:t>(NOVA)</a:t>
          </a:r>
          <a:endParaRPr lang="en-US" sz="1800" dirty="0">
            <a:latin typeface="Cambria" panose="02040503050406030204" pitchFamily="18" charset="0"/>
          </a:endParaRPr>
        </a:p>
      </dgm:t>
    </dgm:pt>
    <dgm:pt modelId="{34AB43FF-4EAD-4687-9BAE-A76E9FBDCE26}" type="parTrans" cxnId="{C49003D5-F212-437A-9FAA-46B705D631C8}">
      <dgm:prSet/>
      <dgm:spPr/>
      <dgm:t>
        <a:bodyPr/>
        <a:lstStyle/>
        <a:p>
          <a:endParaRPr lang="en-US"/>
        </a:p>
      </dgm:t>
    </dgm:pt>
    <dgm:pt modelId="{A6D48A26-F181-486F-98BF-E1C00CF2CBA4}" type="sibTrans" cxnId="{C49003D5-F212-437A-9FAA-46B705D631C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114B9E31-893D-494A-94F9-EAFE5C8B3E2A}">
      <dgm:prSet phldrT="[Text]" custT="1"/>
      <dgm:spPr/>
      <dgm:t>
        <a:bodyPr/>
        <a:lstStyle/>
        <a:p>
          <a:r>
            <a:rPr lang="en-US" sz="1800" dirty="0" smtClean="0">
              <a:latin typeface="Cambria" panose="02040503050406030204" pitchFamily="18" charset="0"/>
            </a:rPr>
            <a:t>7 Other School Resource Officers</a:t>
          </a:r>
          <a:endParaRPr lang="en-US" sz="1800" dirty="0">
            <a:latin typeface="Cambria" panose="02040503050406030204" pitchFamily="18" charset="0"/>
          </a:endParaRPr>
        </a:p>
      </dgm:t>
    </dgm:pt>
    <dgm:pt modelId="{17BAE142-99C2-4B96-B30E-CC092AC5EA34}" type="parTrans" cxnId="{E823B2C5-4C3F-4A62-B73C-6F8DA89EFBBB}">
      <dgm:prSet/>
      <dgm:spPr/>
      <dgm:t>
        <a:bodyPr/>
        <a:lstStyle/>
        <a:p>
          <a:endParaRPr lang="en-US"/>
        </a:p>
      </dgm:t>
    </dgm:pt>
    <dgm:pt modelId="{79C56125-F751-4A7B-A541-93B987E4A7C1}" type="sibTrans" cxnId="{E823B2C5-4C3F-4A62-B73C-6F8DA89EFBB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effectLst>
          <a:softEdge rad="12700"/>
        </a:effectLst>
      </dgm:spPr>
      <dgm:t>
        <a:bodyPr/>
        <a:lstStyle/>
        <a:p>
          <a:endParaRPr lang="en-US"/>
        </a:p>
      </dgm:t>
    </dgm:pt>
    <dgm:pt modelId="{DE06973D-8642-44EA-A641-98A5AC3B2FBD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Deputy Doug Ney</a:t>
          </a:r>
          <a:endParaRPr lang="en-US" dirty="0">
            <a:solidFill>
              <a:schemeClr val="tx1"/>
            </a:solidFill>
          </a:endParaRPr>
        </a:p>
      </dgm:t>
    </dgm:pt>
    <dgm:pt modelId="{E9382C85-7224-4D80-B13A-79AED10AFF7E}" type="sibTrans" cxnId="{24F3F4DF-4110-4715-A471-7E96FE0078B3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92C02494-88DB-42C9-B636-D035464CF5F7}" type="parTrans" cxnId="{24F3F4DF-4110-4715-A471-7E96FE0078B3}">
      <dgm:prSet/>
      <dgm:spPr/>
      <dgm:t>
        <a:bodyPr/>
        <a:lstStyle/>
        <a:p>
          <a:endParaRPr lang="en-US"/>
        </a:p>
      </dgm:t>
    </dgm:pt>
    <dgm:pt modelId="{54E8A087-7B09-447A-A586-FCB10F1B677C}" type="pres">
      <dgm:prSet presAssocID="{2B7A2868-D99B-4043-A3C3-9D024ED33E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0C82CA-76AA-4AE4-A8C5-DFE6AC76E196}" type="pres">
      <dgm:prSet presAssocID="{2B7A2868-D99B-4043-A3C3-9D024ED33EEF}" presName="Name1" presStyleCnt="0"/>
      <dgm:spPr/>
    </dgm:pt>
    <dgm:pt modelId="{C8405B1B-2D81-4C5F-A6EA-EE7CDFE03FA0}" type="pres">
      <dgm:prSet presAssocID="{E9382C85-7224-4D80-B13A-79AED10AFF7E}" presName="picture_1" presStyleCnt="0"/>
      <dgm:spPr/>
    </dgm:pt>
    <dgm:pt modelId="{8715F017-6940-46C4-9A95-E33E965A0B83}" type="pres">
      <dgm:prSet presAssocID="{E9382C85-7224-4D80-B13A-79AED10AFF7E}" presName="pictureRepeatNode" presStyleLbl="alignImgPlace1" presStyleIdx="0" presStyleCnt="4" custScaleX="83774" custScaleY="1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2D95BB-D369-4662-944B-689DFBBF4367}" type="pres">
      <dgm:prSet presAssocID="{DE06973D-8642-44EA-A641-98A5AC3B2FBD}" presName="text_1" presStyleLbl="node1" presStyleIdx="0" presStyleCnt="0" custScaleX="65095" custScaleY="3431" custLinFactY="1927341" custLinFactNeighborX="46557" custLinFactNeighbor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1894C-1852-4BA5-BBED-2091C4244044}" type="pres">
      <dgm:prSet presAssocID="{BEAD4C22-F9B3-4A3D-B9F9-42BFE51D5F10}" presName="picture_2" presStyleCnt="0"/>
      <dgm:spPr/>
    </dgm:pt>
    <dgm:pt modelId="{C998DD6E-ED2D-4BCC-BD2D-0E0F4828C659}" type="pres">
      <dgm:prSet presAssocID="{BEAD4C22-F9B3-4A3D-B9F9-42BFE51D5F10}" presName="pictureRepeatNode" presStyleLbl="alignImgPlace1" presStyleIdx="1" presStyleCnt="4" custScaleX="83019" custScaleY="10566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4DC7AEA-73B3-46C4-9A44-D10078B2FD73}" type="pres">
      <dgm:prSet presAssocID="{1368EA3B-8989-44DF-84DB-C1C5F6E5B84B}" presName="line_2" presStyleLbl="parChTrans1D1" presStyleIdx="0" presStyleCnt="3"/>
      <dgm:spPr/>
    </dgm:pt>
    <dgm:pt modelId="{90AD9BB1-DE8A-4C7D-A32F-240BB69B9934}" type="pres">
      <dgm:prSet presAssocID="{1368EA3B-8989-44DF-84DB-C1C5F6E5B84B}" presName="textparent_2" presStyleLbl="node1" presStyleIdx="0" presStyleCnt="0"/>
      <dgm:spPr/>
    </dgm:pt>
    <dgm:pt modelId="{0FF72349-B959-4754-A964-6B9087F13B01}" type="pres">
      <dgm:prSet presAssocID="{1368EA3B-8989-44DF-84DB-C1C5F6E5B84B}" presName="text_2" presStyleLbl="revTx" presStyleIdx="0" presStyleCnt="3" custScaleX="303352" custLinFactNeighborX="-8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ABF31-FC5A-4851-91E0-401B370F4D6D}" type="pres">
      <dgm:prSet presAssocID="{A6D48A26-F181-486F-98BF-E1C00CF2CBA4}" presName="picture_3" presStyleCnt="0"/>
      <dgm:spPr/>
    </dgm:pt>
    <dgm:pt modelId="{2E627CD5-686F-48C4-9782-ED35D3513F55}" type="pres">
      <dgm:prSet presAssocID="{A6D48A26-F181-486F-98BF-E1C00CF2CBA4}" presName="pictureRepeatNode" presStyleLbl="alignImgPlace1" presStyleIdx="2" presStyleCnt="4" custScaleX="83019" custScaleY="10566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AE8639F-64D8-4A5A-B760-D2BCC1A61734}" type="pres">
      <dgm:prSet presAssocID="{F545654C-73E6-4A36-956E-529EA9E512E0}" presName="line_3" presStyleLbl="parChTrans1D1" presStyleIdx="1" presStyleCnt="3"/>
      <dgm:spPr/>
    </dgm:pt>
    <dgm:pt modelId="{FFA45CDF-A673-49B2-A81B-A24B59933904}" type="pres">
      <dgm:prSet presAssocID="{F545654C-73E6-4A36-956E-529EA9E512E0}" presName="textparent_3" presStyleLbl="node1" presStyleIdx="0" presStyleCnt="0"/>
      <dgm:spPr/>
    </dgm:pt>
    <dgm:pt modelId="{89A0ACD7-B2FE-49AF-9F45-A93B5578D26C}" type="pres">
      <dgm:prSet presAssocID="{F545654C-73E6-4A36-956E-529EA9E512E0}" presName="text_3" presStyleLbl="revTx" presStyleIdx="1" presStyleCnt="3" custScaleX="325924" custLinFactNeighborX="-3319" custLinFactNeighborY="2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16B8A-A8CA-4E32-AE81-A3F001D6A6FD}" type="pres">
      <dgm:prSet presAssocID="{79C56125-F751-4A7B-A541-93B987E4A7C1}" presName="picture_4" presStyleCnt="0"/>
      <dgm:spPr/>
    </dgm:pt>
    <dgm:pt modelId="{5C1C7E30-8A6B-4A37-95B2-F2E176FF6343}" type="pres">
      <dgm:prSet presAssocID="{79C56125-F751-4A7B-A541-93B987E4A7C1}" presName="pictureRepeatNode" presStyleLbl="alignImgPlace1" presStyleIdx="3" presStyleCnt="4" custScaleX="105660" custScaleY="10566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DB90BCD-2E1A-4349-B066-05D6168124A0}" type="pres">
      <dgm:prSet presAssocID="{114B9E31-893D-494A-94F9-EAFE5C8B3E2A}" presName="line_4" presStyleLbl="parChTrans1D1" presStyleIdx="2" presStyleCnt="3"/>
      <dgm:spPr/>
    </dgm:pt>
    <dgm:pt modelId="{E050E988-F0EB-4030-A8C2-10C113300D3C}" type="pres">
      <dgm:prSet presAssocID="{114B9E31-893D-494A-94F9-EAFE5C8B3E2A}" presName="textparent_4" presStyleLbl="node1" presStyleIdx="0" presStyleCnt="0"/>
      <dgm:spPr/>
    </dgm:pt>
    <dgm:pt modelId="{D423A045-3E3F-4B9A-B0DF-478DAEE456FD}" type="pres">
      <dgm:prSet presAssocID="{114B9E31-893D-494A-94F9-EAFE5C8B3E2A}" presName="text_4" presStyleLbl="revTx" presStyleIdx="2" presStyleCnt="3" custScaleX="530251" custLinFactNeighborX="10281" custLinFactNeighborY="-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F1437-D19E-4A9B-AD73-6DE7C5521D27}" type="presOf" srcId="{BEAD4C22-F9B3-4A3D-B9F9-42BFE51D5F10}" destId="{C998DD6E-ED2D-4BCC-BD2D-0E0F4828C659}" srcOrd="0" destOrd="0" presId="urn:microsoft.com/office/officeart/2008/layout/CircularPictureCallout"/>
    <dgm:cxn modelId="{D11A4421-6002-4E4C-B42E-ABBF4C723425}" type="presOf" srcId="{2B7A2868-D99B-4043-A3C3-9D024ED33EEF}" destId="{54E8A087-7B09-447A-A586-FCB10F1B677C}" srcOrd="0" destOrd="0" presId="urn:microsoft.com/office/officeart/2008/layout/CircularPictureCallout"/>
    <dgm:cxn modelId="{B47F0A64-9721-4759-9249-BDB34DD0038C}" srcId="{2B7A2868-D99B-4043-A3C3-9D024ED33EEF}" destId="{1368EA3B-8989-44DF-84DB-C1C5F6E5B84B}" srcOrd="1" destOrd="0" parTransId="{044C24C5-C245-476B-AC64-290AFD7A76FF}" sibTransId="{BEAD4C22-F9B3-4A3D-B9F9-42BFE51D5F10}"/>
    <dgm:cxn modelId="{C109494A-6248-42A7-A464-70919DA289AB}" type="presOf" srcId="{114B9E31-893D-494A-94F9-EAFE5C8B3E2A}" destId="{D423A045-3E3F-4B9A-B0DF-478DAEE456FD}" srcOrd="0" destOrd="0" presId="urn:microsoft.com/office/officeart/2008/layout/CircularPictureCallout"/>
    <dgm:cxn modelId="{76CC5B19-B10E-4C35-8D80-6ED16278520B}" type="presOf" srcId="{E9382C85-7224-4D80-B13A-79AED10AFF7E}" destId="{8715F017-6940-46C4-9A95-E33E965A0B83}" srcOrd="0" destOrd="0" presId="urn:microsoft.com/office/officeart/2008/layout/CircularPictureCallout"/>
    <dgm:cxn modelId="{E823B2C5-4C3F-4A62-B73C-6F8DA89EFBBB}" srcId="{2B7A2868-D99B-4043-A3C3-9D024ED33EEF}" destId="{114B9E31-893D-494A-94F9-EAFE5C8B3E2A}" srcOrd="3" destOrd="0" parTransId="{17BAE142-99C2-4B96-B30E-CC092AC5EA34}" sibTransId="{79C56125-F751-4A7B-A541-93B987E4A7C1}"/>
    <dgm:cxn modelId="{ABB95BBF-49B9-4F75-A803-60EAE9D30435}" type="presOf" srcId="{DE06973D-8642-44EA-A641-98A5AC3B2FBD}" destId="{B72D95BB-D369-4662-944B-689DFBBF4367}" srcOrd="0" destOrd="0" presId="urn:microsoft.com/office/officeart/2008/layout/CircularPictureCallout"/>
    <dgm:cxn modelId="{3C1BBB29-F20C-465E-A7A1-6EB2134771BF}" type="presOf" srcId="{A6D48A26-F181-486F-98BF-E1C00CF2CBA4}" destId="{2E627CD5-686F-48C4-9782-ED35D3513F55}" srcOrd="0" destOrd="0" presId="urn:microsoft.com/office/officeart/2008/layout/CircularPictureCallout"/>
    <dgm:cxn modelId="{1CF00952-7933-4609-A1D2-014B2C1DC06D}" type="presOf" srcId="{F545654C-73E6-4A36-956E-529EA9E512E0}" destId="{89A0ACD7-B2FE-49AF-9F45-A93B5578D26C}" srcOrd="0" destOrd="0" presId="urn:microsoft.com/office/officeart/2008/layout/CircularPictureCallout"/>
    <dgm:cxn modelId="{C49003D5-F212-437A-9FAA-46B705D631C8}" srcId="{2B7A2868-D99B-4043-A3C3-9D024ED33EEF}" destId="{F545654C-73E6-4A36-956E-529EA9E512E0}" srcOrd="2" destOrd="0" parTransId="{34AB43FF-4EAD-4687-9BAE-A76E9FBDCE26}" sibTransId="{A6D48A26-F181-486F-98BF-E1C00CF2CBA4}"/>
    <dgm:cxn modelId="{24F3F4DF-4110-4715-A471-7E96FE0078B3}" srcId="{2B7A2868-D99B-4043-A3C3-9D024ED33EEF}" destId="{DE06973D-8642-44EA-A641-98A5AC3B2FBD}" srcOrd="0" destOrd="0" parTransId="{92C02494-88DB-42C9-B636-D035464CF5F7}" sibTransId="{E9382C85-7224-4D80-B13A-79AED10AFF7E}"/>
    <dgm:cxn modelId="{8F95D9A4-D980-45C1-851E-0833D6D9B447}" type="presOf" srcId="{79C56125-F751-4A7B-A541-93B987E4A7C1}" destId="{5C1C7E30-8A6B-4A37-95B2-F2E176FF6343}" srcOrd="0" destOrd="0" presId="urn:microsoft.com/office/officeart/2008/layout/CircularPictureCallout"/>
    <dgm:cxn modelId="{32A4D859-35E3-4FCC-A64E-76271E5F09F7}" type="presOf" srcId="{1368EA3B-8989-44DF-84DB-C1C5F6E5B84B}" destId="{0FF72349-B959-4754-A964-6B9087F13B01}" srcOrd="0" destOrd="0" presId="urn:microsoft.com/office/officeart/2008/layout/CircularPictureCallout"/>
    <dgm:cxn modelId="{60E001AA-E818-4169-9B98-EF915E988D32}" type="presParOf" srcId="{54E8A087-7B09-447A-A586-FCB10F1B677C}" destId="{4D0C82CA-76AA-4AE4-A8C5-DFE6AC76E196}" srcOrd="0" destOrd="0" presId="urn:microsoft.com/office/officeart/2008/layout/CircularPictureCallout"/>
    <dgm:cxn modelId="{DD1B0CB3-F32B-4C73-9146-4E48553FD11B}" type="presParOf" srcId="{4D0C82CA-76AA-4AE4-A8C5-DFE6AC76E196}" destId="{C8405B1B-2D81-4C5F-A6EA-EE7CDFE03FA0}" srcOrd="0" destOrd="0" presId="urn:microsoft.com/office/officeart/2008/layout/CircularPictureCallout"/>
    <dgm:cxn modelId="{059E172A-4FD4-4D13-A1E2-95DF74A499C3}" type="presParOf" srcId="{C8405B1B-2D81-4C5F-A6EA-EE7CDFE03FA0}" destId="{8715F017-6940-46C4-9A95-E33E965A0B83}" srcOrd="0" destOrd="0" presId="urn:microsoft.com/office/officeart/2008/layout/CircularPictureCallout"/>
    <dgm:cxn modelId="{F463E9C1-B506-4754-8013-27B470383E57}" type="presParOf" srcId="{4D0C82CA-76AA-4AE4-A8C5-DFE6AC76E196}" destId="{B72D95BB-D369-4662-944B-689DFBBF4367}" srcOrd="1" destOrd="0" presId="urn:microsoft.com/office/officeart/2008/layout/CircularPictureCallout"/>
    <dgm:cxn modelId="{B5C9C165-F741-4A07-9D67-682BDAC28069}" type="presParOf" srcId="{4D0C82CA-76AA-4AE4-A8C5-DFE6AC76E196}" destId="{A781894C-1852-4BA5-BBED-2091C4244044}" srcOrd="2" destOrd="0" presId="urn:microsoft.com/office/officeart/2008/layout/CircularPictureCallout"/>
    <dgm:cxn modelId="{A4911633-50CD-4F1D-A0D0-93E5BBC0A79A}" type="presParOf" srcId="{A781894C-1852-4BA5-BBED-2091C4244044}" destId="{C998DD6E-ED2D-4BCC-BD2D-0E0F4828C659}" srcOrd="0" destOrd="0" presId="urn:microsoft.com/office/officeart/2008/layout/CircularPictureCallout"/>
    <dgm:cxn modelId="{A338F500-451D-42DB-987D-8911CBB863D4}" type="presParOf" srcId="{4D0C82CA-76AA-4AE4-A8C5-DFE6AC76E196}" destId="{94DC7AEA-73B3-46C4-9A44-D10078B2FD73}" srcOrd="3" destOrd="0" presId="urn:microsoft.com/office/officeart/2008/layout/CircularPictureCallout"/>
    <dgm:cxn modelId="{A8825E15-99AE-40B0-9B8D-963579B9466F}" type="presParOf" srcId="{4D0C82CA-76AA-4AE4-A8C5-DFE6AC76E196}" destId="{90AD9BB1-DE8A-4C7D-A32F-240BB69B9934}" srcOrd="4" destOrd="0" presId="urn:microsoft.com/office/officeart/2008/layout/CircularPictureCallout"/>
    <dgm:cxn modelId="{C69CDB52-2738-4B50-89E2-3020D01828D8}" type="presParOf" srcId="{90AD9BB1-DE8A-4C7D-A32F-240BB69B9934}" destId="{0FF72349-B959-4754-A964-6B9087F13B01}" srcOrd="0" destOrd="0" presId="urn:microsoft.com/office/officeart/2008/layout/CircularPictureCallout"/>
    <dgm:cxn modelId="{68F315E8-298C-417B-825C-BB5514E98593}" type="presParOf" srcId="{4D0C82CA-76AA-4AE4-A8C5-DFE6AC76E196}" destId="{12CABF31-FC5A-4851-91E0-401B370F4D6D}" srcOrd="5" destOrd="0" presId="urn:microsoft.com/office/officeart/2008/layout/CircularPictureCallout"/>
    <dgm:cxn modelId="{3F5AC74E-16D5-484F-96C1-0B90E192113C}" type="presParOf" srcId="{12CABF31-FC5A-4851-91E0-401B370F4D6D}" destId="{2E627CD5-686F-48C4-9782-ED35D3513F55}" srcOrd="0" destOrd="0" presId="urn:microsoft.com/office/officeart/2008/layout/CircularPictureCallout"/>
    <dgm:cxn modelId="{352262D4-672A-45A1-829F-665ACB48E5F5}" type="presParOf" srcId="{4D0C82CA-76AA-4AE4-A8C5-DFE6AC76E196}" destId="{EAE8639F-64D8-4A5A-B760-D2BCC1A61734}" srcOrd="6" destOrd="0" presId="urn:microsoft.com/office/officeart/2008/layout/CircularPictureCallout"/>
    <dgm:cxn modelId="{0CDE7CB4-801D-4710-BF7B-34398C6593EB}" type="presParOf" srcId="{4D0C82CA-76AA-4AE4-A8C5-DFE6AC76E196}" destId="{FFA45CDF-A673-49B2-A81B-A24B59933904}" srcOrd="7" destOrd="0" presId="urn:microsoft.com/office/officeart/2008/layout/CircularPictureCallout"/>
    <dgm:cxn modelId="{45118457-8BB6-4F35-9D46-C650A6B86C4E}" type="presParOf" srcId="{FFA45CDF-A673-49B2-A81B-A24B59933904}" destId="{89A0ACD7-B2FE-49AF-9F45-A93B5578D26C}" srcOrd="0" destOrd="0" presId="urn:microsoft.com/office/officeart/2008/layout/CircularPictureCallout"/>
    <dgm:cxn modelId="{F04F55B1-5AFF-4084-99E0-8DEE08E9BA7A}" type="presParOf" srcId="{4D0C82CA-76AA-4AE4-A8C5-DFE6AC76E196}" destId="{9B416B8A-A8CA-4E32-AE81-A3F001D6A6FD}" srcOrd="8" destOrd="0" presId="urn:microsoft.com/office/officeart/2008/layout/CircularPictureCallout"/>
    <dgm:cxn modelId="{84466445-4CB9-4C21-8247-4B577898BDD2}" type="presParOf" srcId="{9B416B8A-A8CA-4E32-AE81-A3F001D6A6FD}" destId="{5C1C7E30-8A6B-4A37-95B2-F2E176FF6343}" srcOrd="0" destOrd="0" presId="urn:microsoft.com/office/officeart/2008/layout/CircularPictureCallout"/>
    <dgm:cxn modelId="{39F5D857-6AD7-4698-A94E-1B2DF73D69BE}" type="presParOf" srcId="{4D0C82CA-76AA-4AE4-A8C5-DFE6AC76E196}" destId="{DDB90BCD-2E1A-4349-B066-05D6168124A0}" srcOrd="9" destOrd="0" presId="urn:microsoft.com/office/officeart/2008/layout/CircularPictureCallout"/>
    <dgm:cxn modelId="{128B3D2A-6DDA-492D-A7F2-BE9038C8EB45}" type="presParOf" srcId="{4D0C82CA-76AA-4AE4-A8C5-DFE6AC76E196}" destId="{E050E988-F0EB-4030-A8C2-10C113300D3C}" srcOrd="10" destOrd="0" presId="urn:microsoft.com/office/officeart/2008/layout/CircularPictureCallout"/>
    <dgm:cxn modelId="{255310CD-5123-4C6E-BEAA-B565281E919D}" type="presParOf" srcId="{E050E988-F0EB-4030-A8C2-10C113300D3C}" destId="{D423A045-3E3F-4B9A-B0DF-478DAEE456F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1F87B7-2AFA-43AB-90CD-7480AD44D0C4}" type="doc">
      <dgm:prSet loTypeId="urn:microsoft.com/office/officeart/2008/layout/RadialCluster" loCatId="cycle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2B50A98-5F44-4695-ACAA-1EEBD50A530A}">
      <dgm:prSet phldrT="[Text]"/>
      <dgm:spPr/>
      <dgm:t>
        <a:bodyPr/>
        <a:lstStyle/>
        <a:p>
          <a:r>
            <a:rPr lang="en-US" b="1" dirty="0" smtClean="0"/>
            <a:t>PLAIN CITY UNITS</a:t>
          </a:r>
          <a:endParaRPr lang="en-US" b="1" dirty="0"/>
        </a:p>
      </dgm:t>
    </dgm:pt>
    <dgm:pt modelId="{15F9B4BF-C88B-4E3A-8653-135698550546}" type="parTrans" cxnId="{18392B1A-1E03-4669-A096-D3FE5A5AEE91}">
      <dgm:prSet/>
      <dgm:spPr/>
      <dgm:t>
        <a:bodyPr/>
        <a:lstStyle/>
        <a:p>
          <a:endParaRPr lang="en-US"/>
        </a:p>
      </dgm:t>
    </dgm:pt>
    <dgm:pt modelId="{4098777F-BC9D-4C45-957D-74EB609608A7}" type="sibTrans" cxnId="{18392B1A-1E03-4669-A096-D3FE5A5AEE91}">
      <dgm:prSet/>
      <dgm:spPr/>
      <dgm:t>
        <a:bodyPr/>
        <a:lstStyle/>
        <a:p>
          <a:endParaRPr lang="en-US"/>
        </a:p>
      </dgm:t>
    </dgm:pt>
    <dgm:pt modelId="{A6B16135-F454-4FF0-B373-54E4C1B6DD50}">
      <dgm:prSet phldrT="[Text]"/>
      <dgm:spPr/>
      <dgm:t>
        <a:bodyPr/>
        <a:lstStyle/>
        <a:p>
          <a:r>
            <a:rPr lang="en-US" b="1" dirty="0" smtClean="0"/>
            <a:t>East Precinct</a:t>
          </a:r>
        </a:p>
        <a:p>
          <a:r>
            <a:rPr lang="en-US" b="1" dirty="0" smtClean="0"/>
            <a:t>Explorers</a:t>
          </a:r>
        </a:p>
        <a:p>
          <a:r>
            <a:rPr lang="en-US" b="1" dirty="0" smtClean="0"/>
            <a:t>Corrections</a:t>
          </a:r>
          <a:endParaRPr lang="en-US" b="1" dirty="0"/>
        </a:p>
      </dgm:t>
    </dgm:pt>
    <dgm:pt modelId="{6A778FE9-1015-4C25-881C-875BA28C6E1F}" type="parTrans" cxnId="{41178FE1-34B6-4A7A-9508-08F3E0705FDE}">
      <dgm:prSet/>
      <dgm:spPr/>
      <dgm:t>
        <a:bodyPr/>
        <a:lstStyle/>
        <a:p>
          <a:endParaRPr lang="en-US"/>
        </a:p>
      </dgm:t>
    </dgm:pt>
    <dgm:pt modelId="{3DDDE14C-B7EE-4F46-A63F-1DA3F0D5A021}" type="sibTrans" cxnId="{41178FE1-34B6-4A7A-9508-08F3E0705FDE}">
      <dgm:prSet/>
      <dgm:spPr/>
      <dgm:t>
        <a:bodyPr/>
        <a:lstStyle/>
        <a:p>
          <a:endParaRPr lang="en-US"/>
        </a:p>
      </dgm:t>
    </dgm:pt>
    <dgm:pt modelId="{4C32B33F-A523-4A69-900F-8C9CE9001110}">
      <dgm:prSet phldrT="[Text]"/>
      <dgm:spPr/>
      <dgm:t>
        <a:bodyPr/>
        <a:lstStyle/>
        <a:p>
          <a:r>
            <a:rPr lang="en-US" b="1" dirty="0" smtClean="0"/>
            <a:t>Motors</a:t>
          </a:r>
        </a:p>
        <a:p>
          <a:r>
            <a:rPr lang="en-US" b="1" dirty="0" smtClean="0"/>
            <a:t>Truck Inspector</a:t>
          </a:r>
        </a:p>
        <a:p>
          <a:r>
            <a:rPr lang="en-US" b="1" dirty="0" smtClean="0"/>
            <a:t>EMT</a:t>
          </a:r>
          <a:endParaRPr lang="en-US" b="1" dirty="0"/>
        </a:p>
      </dgm:t>
    </dgm:pt>
    <dgm:pt modelId="{C5BEAE5E-07F6-4DEE-8113-534F5BCD66E2}" type="parTrans" cxnId="{09E880E6-D429-4B83-B545-3EA0C720A916}">
      <dgm:prSet/>
      <dgm:spPr/>
      <dgm:t>
        <a:bodyPr/>
        <a:lstStyle/>
        <a:p>
          <a:endParaRPr lang="en-US"/>
        </a:p>
      </dgm:t>
    </dgm:pt>
    <dgm:pt modelId="{08CA9E56-1E34-44B8-923E-AED7AB810F9A}" type="sibTrans" cxnId="{09E880E6-D429-4B83-B545-3EA0C720A916}">
      <dgm:prSet/>
      <dgm:spPr/>
      <dgm:t>
        <a:bodyPr/>
        <a:lstStyle/>
        <a:p>
          <a:endParaRPr lang="en-US"/>
        </a:p>
      </dgm:t>
    </dgm:pt>
    <dgm:pt modelId="{ED7F6778-0B80-4F58-B521-6DAAF99B734B}">
      <dgm:prSet phldrT="[Text]"/>
      <dgm:spPr/>
      <dgm:t>
        <a:bodyPr/>
        <a:lstStyle/>
        <a:p>
          <a:r>
            <a:rPr lang="en-US" b="1" dirty="0" smtClean="0"/>
            <a:t>SWAT</a:t>
          </a:r>
        </a:p>
        <a:p>
          <a:r>
            <a:rPr lang="en-US" b="1" dirty="0" smtClean="0"/>
            <a:t>Bomb Tech</a:t>
          </a:r>
        </a:p>
        <a:p>
          <a:r>
            <a:rPr lang="en-US" b="1" dirty="0" smtClean="0"/>
            <a:t>K-9</a:t>
          </a:r>
          <a:endParaRPr lang="en-US" b="1" dirty="0"/>
        </a:p>
      </dgm:t>
    </dgm:pt>
    <dgm:pt modelId="{821F8A3C-0183-4048-B3D9-DB39F3B6E8BB}" type="parTrans" cxnId="{E881F041-3A01-4EB0-BAE4-F4B3817C0555}">
      <dgm:prSet/>
      <dgm:spPr/>
      <dgm:t>
        <a:bodyPr/>
        <a:lstStyle/>
        <a:p>
          <a:endParaRPr lang="en-US"/>
        </a:p>
      </dgm:t>
    </dgm:pt>
    <dgm:pt modelId="{4FB45C79-6C57-4A17-8ADF-04B82761C5D4}" type="sibTrans" cxnId="{E881F041-3A01-4EB0-BAE4-F4B3817C0555}">
      <dgm:prSet/>
      <dgm:spPr/>
      <dgm:t>
        <a:bodyPr/>
        <a:lstStyle/>
        <a:p>
          <a:endParaRPr lang="en-US"/>
        </a:p>
      </dgm:t>
    </dgm:pt>
    <dgm:pt modelId="{CD8CC327-B288-46E3-A200-68A49C7E2D41}">
      <dgm:prSet phldrT="[Text]"/>
      <dgm:spPr/>
      <dgm:t>
        <a:bodyPr/>
        <a:lstStyle/>
        <a:p>
          <a:r>
            <a:rPr lang="en-US" b="1" dirty="0" smtClean="0"/>
            <a:t>Training</a:t>
          </a:r>
        </a:p>
        <a:p>
          <a:r>
            <a:rPr lang="en-US" b="1" dirty="0" smtClean="0"/>
            <a:t>Firearms</a:t>
          </a:r>
        </a:p>
        <a:p>
          <a:r>
            <a:rPr lang="en-US" b="1" dirty="0" smtClean="0"/>
            <a:t>Search &amp; Rescue</a:t>
          </a:r>
          <a:endParaRPr lang="en-US" b="1" dirty="0"/>
        </a:p>
      </dgm:t>
    </dgm:pt>
    <dgm:pt modelId="{29F2D8A3-F2A8-4AA1-8A9C-D30B148B7798}" type="parTrans" cxnId="{563F088E-200E-46B9-991D-DE2D034AD510}">
      <dgm:prSet/>
      <dgm:spPr/>
      <dgm:t>
        <a:bodyPr/>
        <a:lstStyle/>
        <a:p>
          <a:endParaRPr lang="en-US"/>
        </a:p>
      </dgm:t>
    </dgm:pt>
    <dgm:pt modelId="{F17B7176-9443-43DF-ABCF-A2F45D94840A}" type="sibTrans" cxnId="{563F088E-200E-46B9-991D-DE2D034AD510}">
      <dgm:prSet/>
      <dgm:spPr/>
      <dgm:t>
        <a:bodyPr/>
        <a:lstStyle/>
        <a:p>
          <a:endParaRPr lang="en-US"/>
        </a:p>
      </dgm:t>
    </dgm:pt>
    <dgm:pt modelId="{DB231DBE-7C0A-4CD9-8A3D-A3D3283ECB12}">
      <dgm:prSet phldrT="[Text]"/>
      <dgm:spPr/>
      <dgm:t>
        <a:bodyPr/>
        <a:lstStyle/>
        <a:p>
          <a:r>
            <a:rPr lang="en-US" b="1" dirty="0" smtClean="0"/>
            <a:t>Evidence</a:t>
          </a:r>
        </a:p>
        <a:p>
          <a:r>
            <a:rPr lang="en-US" b="1" dirty="0" smtClean="0"/>
            <a:t>Fleet</a:t>
          </a:r>
        </a:p>
        <a:p>
          <a:r>
            <a:rPr lang="en-US" b="1" dirty="0" smtClean="0"/>
            <a:t>Corrections</a:t>
          </a:r>
          <a:endParaRPr lang="en-US" b="1" dirty="0"/>
        </a:p>
      </dgm:t>
    </dgm:pt>
    <dgm:pt modelId="{88FB8109-6432-40A8-BC03-B84C1F9B6FF1}" type="parTrans" cxnId="{C58C5CC0-DC52-4CC9-B004-EC787BC3399E}">
      <dgm:prSet/>
      <dgm:spPr/>
      <dgm:t>
        <a:bodyPr/>
        <a:lstStyle/>
        <a:p>
          <a:endParaRPr lang="en-US"/>
        </a:p>
      </dgm:t>
    </dgm:pt>
    <dgm:pt modelId="{A726258F-BCB0-4EB8-AF3E-C856CA70D122}" type="sibTrans" cxnId="{C58C5CC0-DC52-4CC9-B004-EC787BC3399E}">
      <dgm:prSet/>
      <dgm:spPr/>
      <dgm:t>
        <a:bodyPr/>
        <a:lstStyle/>
        <a:p>
          <a:endParaRPr lang="en-US"/>
        </a:p>
      </dgm:t>
    </dgm:pt>
    <dgm:pt modelId="{AC46FE15-F1F3-4DF7-9C94-D36680F93D3C}">
      <dgm:prSet phldrT="[Text]"/>
      <dgm:spPr/>
      <dgm:t>
        <a:bodyPr/>
        <a:lstStyle/>
        <a:p>
          <a:r>
            <a:rPr lang="en-US" b="1" dirty="0" smtClean="0"/>
            <a:t>Office Staff</a:t>
          </a:r>
        </a:p>
        <a:p>
          <a:r>
            <a:rPr lang="en-US" b="1" dirty="0" smtClean="0"/>
            <a:t>Software Specialists</a:t>
          </a:r>
          <a:endParaRPr lang="en-US" b="1" dirty="0"/>
        </a:p>
      </dgm:t>
    </dgm:pt>
    <dgm:pt modelId="{1F916808-6C9D-4400-9798-411F9F7B9026}" type="parTrans" cxnId="{E8B85BD2-8EEC-4776-A472-EF674A4A15AD}">
      <dgm:prSet/>
      <dgm:spPr/>
      <dgm:t>
        <a:bodyPr/>
        <a:lstStyle/>
        <a:p>
          <a:endParaRPr lang="en-US"/>
        </a:p>
      </dgm:t>
    </dgm:pt>
    <dgm:pt modelId="{9F4FAFA3-19CA-47DB-9126-BB3DC2637CC9}" type="sibTrans" cxnId="{E8B85BD2-8EEC-4776-A472-EF674A4A15AD}">
      <dgm:prSet/>
      <dgm:spPr/>
      <dgm:t>
        <a:bodyPr/>
        <a:lstStyle/>
        <a:p>
          <a:endParaRPr lang="en-US"/>
        </a:p>
      </dgm:t>
    </dgm:pt>
    <dgm:pt modelId="{FE55778D-D5C2-4241-A9A4-CC08A6D3F5DE}" type="pres">
      <dgm:prSet presAssocID="{C31F87B7-2AFA-43AB-90CD-7480AD44D0C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BBC0C8-B996-4F4E-9267-F29D5161F2D3}" type="pres">
      <dgm:prSet presAssocID="{F2B50A98-5F44-4695-ACAA-1EEBD50A530A}" presName="singleCycle" presStyleCnt="0"/>
      <dgm:spPr/>
    </dgm:pt>
    <dgm:pt modelId="{2BCD33FA-BF35-471C-B218-1374E777B033}" type="pres">
      <dgm:prSet presAssocID="{F2B50A98-5F44-4695-ACAA-1EEBD50A530A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4AF6B96-EF9D-4374-BEF2-96E16FD1FF9A}" type="pres">
      <dgm:prSet presAssocID="{6A778FE9-1015-4C25-881C-875BA28C6E1F}" presName="Name56" presStyleLbl="parChTrans1D2" presStyleIdx="0" presStyleCnt="6"/>
      <dgm:spPr/>
      <dgm:t>
        <a:bodyPr/>
        <a:lstStyle/>
        <a:p>
          <a:endParaRPr lang="en-US"/>
        </a:p>
      </dgm:t>
    </dgm:pt>
    <dgm:pt modelId="{D5F0754B-BDAD-419D-8D37-A73D24F92B78}" type="pres">
      <dgm:prSet presAssocID="{A6B16135-F454-4FF0-B373-54E4C1B6DD50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BF812-5A47-47E8-AF34-86FD9816A296}" type="pres">
      <dgm:prSet presAssocID="{C5BEAE5E-07F6-4DEE-8113-534F5BCD66E2}" presName="Name56" presStyleLbl="parChTrans1D2" presStyleIdx="1" presStyleCnt="6"/>
      <dgm:spPr/>
      <dgm:t>
        <a:bodyPr/>
        <a:lstStyle/>
        <a:p>
          <a:endParaRPr lang="en-US"/>
        </a:p>
      </dgm:t>
    </dgm:pt>
    <dgm:pt modelId="{D19BA5FA-9CC8-4138-BB9D-D7FA740B6BFC}" type="pres">
      <dgm:prSet presAssocID="{4C32B33F-A523-4A69-900F-8C9CE9001110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EF70E-19E0-4845-B9C0-9ED5C476C88C}" type="pres">
      <dgm:prSet presAssocID="{821F8A3C-0183-4048-B3D9-DB39F3B6E8BB}" presName="Name56" presStyleLbl="parChTrans1D2" presStyleIdx="2" presStyleCnt="6"/>
      <dgm:spPr/>
      <dgm:t>
        <a:bodyPr/>
        <a:lstStyle/>
        <a:p>
          <a:endParaRPr lang="en-US"/>
        </a:p>
      </dgm:t>
    </dgm:pt>
    <dgm:pt modelId="{D010F149-605D-4D30-B647-B92A3D4372B4}" type="pres">
      <dgm:prSet presAssocID="{ED7F6778-0B80-4F58-B521-6DAAF99B734B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F1F86-6B0E-40C2-9F7E-9C8ED288BC1A}" type="pres">
      <dgm:prSet presAssocID="{29F2D8A3-F2A8-4AA1-8A9C-D30B148B7798}" presName="Name56" presStyleLbl="parChTrans1D2" presStyleIdx="3" presStyleCnt="6"/>
      <dgm:spPr/>
      <dgm:t>
        <a:bodyPr/>
        <a:lstStyle/>
        <a:p>
          <a:endParaRPr lang="en-US"/>
        </a:p>
      </dgm:t>
    </dgm:pt>
    <dgm:pt modelId="{A1E907E3-6B02-4E16-AA45-995606BB3255}" type="pres">
      <dgm:prSet presAssocID="{CD8CC327-B288-46E3-A200-68A49C7E2D41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3DCA3-3A86-444C-9E51-CACB162C6D7B}" type="pres">
      <dgm:prSet presAssocID="{88FB8109-6432-40A8-BC03-B84C1F9B6FF1}" presName="Name56" presStyleLbl="parChTrans1D2" presStyleIdx="4" presStyleCnt="6"/>
      <dgm:spPr/>
      <dgm:t>
        <a:bodyPr/>
        <a:lstStyle/>
        <a:p>
          <a:endParaRPr lang="en-US"/>
        </a:p>
      </dgm:t>
    </dgm:pt>
    <dgm:pt modelId="{AD48A04C-6A84-4796-8135-FA74C50030B8}" type="pres">
      <dgm:prSet presAssocID="{DB231DBE-7C0A-4CD9-8A3D-A3D3283ECB12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EDBF3-2BAB-462C-92C9-9685D3C2C5A1}" type="pres">
      <dgm:prSet presAssocID="{1F916808-6C9D-4400-9798-411F9F7B9026}" presName="Name56" presStyleLbl="parChTrans1D2" presStyleIdx="5" presStyleCnt="6"/>
      <dgm:spPr/>
      <dgm:t>
        <a:bodyPr/>
        <a:lstStyle/>
        <a:p>
          <a:endParaRPr lang="en-US"/>
        </a:p>
      </dgm:t>
    </dgm:pt>
    <dgm:pt modelId="{A55BF5C8-46EE-4A69-8E28-C75685FA5C87}" type="pres">
      <dgm:prSet presAssocID="{AC46FE15-F1F3-4DF7-9C94-D36680F93D3C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AD0CFE-B7CC-4870-B7EE-559DAAE68075}" type="presOf" srcId="{AC46FE15-F1F3-4DF7-9C94-D36680F93D3C}" destId="{A55BF5C8-46EE-4A69-8E28-C75685FA5C87}" srcOrd="0" destOrd="0" presId="urn:microsoft.com/office/officeart/2008/layout/RadialCluster"/>
    <dgm:cxn modelId="{967C04F6-B4C6-4AA4-BC1E-275751379C8F}" type="presOf" srcId="{29F2D8A3-F2A8-4AA1-8A9C-D30B148B7798}" destId="{DE4F1F86-6B0E-40C2-9F7E-9C8ED288BC1A}" srcOrd="0" destOrd="0" presId="urn:microsoft.com/office/officeart/2008/layout/RadialCluster"/>
    <dgm:cxn modelId="{E881F041-3A01-4EB0-BAE4-F4B3817C0555}" srcId="{F2B50A98-5F44-4695-ACAA-1EEBD50A530A}" destId="{ED7F6778-0B80-4F58-B521-6DAAF99B734B}" srcOrd="2" destOrd="0" parTransId="{821F8A3C-0183-4048-B3D9-DB39F3B6E8BB}" sibTransId="{4FB45C79-6C57-4A17-8ADF-04B82761C5D4}"/>
    <dgm:cxn modelId="{9EFAD25A-3ED7-4D9F-AD87-45A74151D837}" type="presOf" srcId="{1F916808-6C9D-4400-9798-411F9F7B9026}" destId="{808EDBF3-2BAB-462C-92C9-9685D3C2C5A1}" srcOrd="0" destOrd="0" presId="urn:microsoft.com/office/officeart/2008/layout/RadialCluster"/>
    <dgm:cxn modelId="{7D59FCA7-1C3D-4EA4-A43B-109728891000}" type="presOf" srcId="{F2B50A98-5F44-4695-ACAA-1EEBD50A530A}" destId="{2BCD33FA-BF35-471C-B218-1374E777B033}" srcOrd="0" destOrd="0" presId="urn:microsoft.com/office/officeart/2008/layout/RadialCluster"/>
    <dgm:cxn modelId="{09E880E6-D429-4B83-B545-3EA0C720A916}" srcId="{F2B50A98-5F44-4695-ACAA-1EEBD50A530A}" destId="{4C32B33F-A523-4A69-900F-8C9CE9001110}" srcOrd="1" destOrd="0" parTransId="{C5BEAE5E-07F6-4DEE-8113-534F5BCD66E2}" sibTransId="{08CA9E56-1E34-44B8-923E-AED7AB810F9A}"/>
    <dgm:cxn modelId="{B9AEC677-F5CA-41AF-93C4-13D5F0385991}" type="presOf" srcId="{4C32B33F-A523-4A69-900F-8C9CE9001110}" destId="{D19BA5FA-9CC8-4138-BB9D-D7FA740B6BFC}" srcOrd="0" destOrd="0" presId="urn:microsoft.com/office/officeart/2008/layout/RadialCluster"/>
    <dgm:cxn modelId="{B91D035F-142D-4714-AD4D-50A6B454CBF5}" type="presOf" srcId="{88FB8109-6432-40A8-BC03-B84C1F9B6FF1}" destId="{C363DCA3-3A86-444C-9E51-CACB162C6D7B}" srcOrd="0" destOrd="0" presId="urn:microsoft.com/office/officeart/2008/layout/RadialCluster"/>
    <dgm:cxn modelId="{F249A767-78CB-45E2-A240-01D2A744521F}" type="presOf" srcId="{6A778FE9-1015-4C25-881C-875BA28C6E1F}" destId="{C4AF6B96-EF9D-4374-BEF2-96E16FD1FF9A}" srcOrd="0" destOrd="0" presId="urn:microsoft.com/office/officeart/2008/layout/RadialCluster"/>
    <dgm:cxn modelId="{18392B1A-1E03-4669-A096-D3FE5A5AEE91}" srcId="{C31F87B7-2AFA-43AB-90CD-7480AD44D0C4}" destId="{F2B50A98-5F44-4695-ACAA-1EEBD50A530A}" srcOrd="0" destOrd="0" parTransId="{15F9B4BF-C88B-4E3A-8653-135698550546}" sibTransId="{4098777F-BC9D-4C45-957D-74EB609608A7}"/>
    <dgm:cxn modelId="{C58C5CC0-DC52-4CC9-B004-EC787BC3399E}" srcId="{F2B50A98-5F44-4695-ACAA-1EEBD50A530A}" destId="{DB231DBE-7C0A-4CD9-8A3D-A3D3283ECB12}" srcOrd="4" destOrd="0" parTransId="{88FB8109-6432-40A8-BC03-B84C1F9B6FF1}" sibTransId="{A726258F-BCB0-4EB8-AF3E-C856CA70D122}"/>
    <dgm:cxn modelId="{3688A7CB-60C8-4E82-B648-A8E235624689}" type="presOf" srcId="{821F8A3C-0183-4048-B3D9-DB39F3B6E8BB}" destId="{8DBEF70E-19E0-4845-B9C0-9ED5C476C88C}" srcOrd="0" destOrd="0" presId="urn:microsoft.com/office/officeart/2008/layout/RadialCluster"/>
    <dgm:cxn modelId="{E8B85BD2-8EEC-4776-A472-EF674A4A15AD}" srcId="{F2B50A98-5F44-4695-ACAA-1EEBD50A530A}" destId="{AC46FE15-F1F3-4DF7-9C94-D36680F93D3C}" srcOrd="5" destOrd="0" parTransId="{1F916808-6C9D-4400-9798-411F9F7B9026}" sibTransId="{9F4FAFA3-19CA-47DB-9126-BB3DC2637CC9}"/>
    <dgm:cxn modelId="{41178FE1-34B6-4A7A-9508-08F3E0705FDE}" srcId="{F2B50A98-5F44-4695-ACAA-1EEBD50A530A}" destId="{A6B16135-F454-4FF0-B373-54E4C1B6DD50}" srcOrd="0" destOrd="0" parTransId="{6A778FE9-1015-4C25-881C-875BA28C6E1F}" sibTransId="{3DDDE14C-B7EE-4F46-A63F-1DA3F0D5A021}"/>
    <dgm:cxn modelId="{4E6807CF-2F6F-4F61-AF21-31E7B2490FD1}" type="presOf" srcId="{A6B16135-F454-4FF0-B373-54E4C1B6DD50}" destId="{D5F0754B-BDAD-419D-8D37-A73D24F92B78}" srcOrd="0" destOrd="0" presId="urn:microsoft.com/office/officeart/2008/layout/RadialCluster"/>
    <dgm:cxn modelId="{B77E5758-6D2A-452C-BC8C-9FE09232C324}" type="presOf" srcId="{ED7F6778-0B80-4F58-B521-6DAAF99B734B}" destId="{D010F149-605D-4D30-B647-B92A3D4372B4}" srcOrd="0" destOrd="0" presId="urn:microsoft.com/office/officeart/2008/layout/RadialCluster"/>
    <dgm:cxn modelId="{D1D9FBB0-A3AC-4AB6-BA81-8D7739D5433C}" type="presOf" srcId="{C5BEAE5E-07F6-4DEE-8113-534F5BCD66E2}" destId="{FBABF812-5A47-47E8-AF34-86FD9816A296}" srcOrd="0" destOrd="0" presId="urn:microsoft.com/office/officeart/2008/layout/RadialCluster"/>
    <dgm:cxn modelId="{D80E6105-428F-4799-A752-617886F40DD4}" type="presOf" srcId="{DB231DBE-7C0A-4CD9-8A3D-A3D3283ECB12}" destId="{AD48A04C-6A84-4796-8135-FA74C50030B8}" srcOrd="0" destOrd="0" presId="urn:microsoft.com/office/officeart/2008/layout/RadialCluster"/>
    <dgm:cxn modelId="{5ADB8B9C-AFF1-4754-8681-4278F5025021}" type="presOf" srcId="{CD8CC327-B288-46E3-A200-68A49C7E2D41}" destId="{A1E907E3-6B02-4E16-AA45-995606BB3255}" srcOrd="0" destOrd="0" presId="urn:microsoft.com/office/officeart/2008/layout/RadialCluster"/>
    <dgm:cxn modelId="{563F088E-200E-46B9-991D-DE2D034AD510}" srcId="{F2B50A98-5F44-4695-ACAA-1EEBD50A530A}" destId="{CD8CC327-B288-46E3-A200-68A49C7E2D41}" srcOrd="3" destOrd="0" parTransId="{29F2D8A3-F2A8-4AA1-8A9C-D30B148B7798}" sibTransId="{F17B7176-9443-43DF-ABCF-A2F45D94840A}"/>
    <dgm:cxn modelId="{3BF608E4-97FE-4826-9F93-2AD369A34191}" type="presOf" srcId="{C31F87B7-2AFA-43AB-90CD-7480AD44D0C4}" destId="{FE55778D-D5C2-4241-A9A4-CC08A6D3F5DE}" srcOrd="0" destOrd="0" presId="urn:microsoft.com/office/officeart/2008/layout/RadialCluster"/>
    <dgm:cxn modelId="{250BA1FB-5458-4D57-9F4A-1E26FEF0D2AC}" type="presParOf" srcId="{FE55778D-D5C2-4241-A9A4-CC08A6D3F5DE}" destId="{FCBBC0C8-B996-4F4E-9267-F29D5161F2D3}" srcOrd="0" destOrd="0" presId="urn:microsoft.com/office/officeart/2008/layout/RadialCluster"/>
    <dgm:cxn modelId="{EE20CEDA-B993-466C-BBFF-71B1ADF73F65}" type="presParOf" srcId="{FCBBC0C8-B996-4F4E-9267-F29D5161F2D3}" destId="{2BCD33FA-BF35-471C-B218-1374E777B033}" srcOrd="0" destOrd="0" presId="urn:microsoft.com/office/officeart/2008/layout/RadialCluster"/>
    <dgm:cxn modelId="{03736DED-F20A-478A-AAEB-EC7C0F39A7F2}" type="presParOf" srcId="{FCBBC0C8-B996-4F4E-9267-F29D5161F2D3}" destId="{C4AF6B96-EF9D-4374-BEF2-96E16FD1FF9A}" srcOrd="1" destOrd="0" presId="urn:microsoft.com/office/officeart/2008/layout/RadialCluster"/>
    <dgm:cxn modelId="{C72DA198-0D6A-4732-9A8C-6F484249D8E5}" type="presParOf" srcId="{FCBBC0C8-B996-4F4E-9267-F29D5161F2D3}" destId="{D5F0754B-BDAD-419D-8D37-A73D24F92B78}" srcOrd="2" destOrd="0" presId="urn:microsoft.com/office/officeart/2008/layout/RadialCluster"/>
    <dgm:cxn modelId="{0A32D78E-3741-478A-BE55-381D6887EF51}" type="presParOf" srcId="{FCBBC0C8-B996-4F4E-9267-F29D5161F2D3}" destId="{FBABF812-5A47-47E8-AF34-86FD9816A296}" srcOrd="3" destOrd="0" presId="urn:microsoft.com/office/officeart/2008/layout/RadialCluster"/>
    <dgm:cxn modelId="{C8F9DCCB-0B1E-4104-A890-DEBB4B45D5FB}" type="presParOf" srcId="{FCBBC0C8-B996-4F4E-9267-F29D5161F2D3}" destId="{D19BA5FA-9CC8-4138-BB9D-D7FA740B6BFC}" srcOrd="4" destOrd="0" presId="urn:microsoft.com/office/officeart/2008/layout/RadialCluster"/>
    <dgm:cxn modelId="{D4C0C395-B464-42A7-8DFE-CA690DD217C6}" type="presParOf" srcId="{FCBBC0C8-B996-4F4E-9267-F29D5161F2D3}" destId="{8DBEF70E-19E0-4845-B9C0-9ED5C476C88C}" srcOrd="5" destOrd="0" presId="urn:microsoft.com/office/officeart/2008/layout/RadialCluster"/>
    <dgm:cxn modelId="{16DE9E5F-B094-42E0-8099-75298DC94E79}" type="presParOf" srcId="{FCBBC0C8-B996-4F4E-9267-F29D5161F2D3}" destId="{D010F149-605D-4D30-B647-B92A3D4372B4}" srcOrd="6" destOrd="0" presId="urn:microsoft.com/office/officeart/2008/layout/RadialCluster"/>
    <dgm:cxn modelId="{65C312E3-DFE8-4525-8BFC-8856468A2E06}" type="presParOf" srcId="{FCBBC0C8-B996-4F4E-9267-F29D5161F2D3}" destId="{DE4F1F86-6B0E-40C2-9F7E-9C8ED288BC1A}" srcOrd="7" destOrd="0" presId="urn:microsoft.com/office/officeart/2008/layout/RadialCluster"/>
    <dgm:cxn modelId="{5DB7782F-E468-4AFC-A3E9-75ECEB03BFBB}" type="presParOf" srcId="{FCBBC0C8-B996-4F4E-9267-F29D5161F2D3}" destId="{A1E907E3-6B02-4E16-AA45-995606BB3255}" srcOrd="8" destOrd="0" presId="urn:microsoft.com/office/officeart/2008/layout/RadialCluster"/>
    <dgm:cxn modelId="{4B043F17-BA75-4384-B738-AC3E133B2141}" type="presParOf" srcId="{FCBBC0C8-B996-4F4E-9267-F29D5161F2D3}" destId="{C363DCA3-3A86-444C-9E51-CACB162C6D7B}" srcOrd="9" destOrd="0" presId="urn:microsoft.com/office/officeart/2008/layout/RadialCluster"/>
    <dgm:cxn modelId="{18062A9D-477E-4864-8CDF-0EB60FA3BED0}" type="presParOf" srcId="{FCBBC0C8-B996-4F4E-9267-F29D5161F2D3}" destId="{AD48A04C-6A84-4796-8135-FA74C50030B8}" srcOrd="10" destOrd="0" presId="urn:microsoft.com/office/officeart/2008/layout/RadialCluster"/>
    <dgm:cxn modelId="{948EC9C7-66E3-496D-9A38-36A0716BA9A0}" type="presParOf" srcId="{FCBBC0C8-B996-4F4E-9267-F29D5161F2D3}" destId="{808EDBF3-2BAB-462C-92C9-9685D3C2C5A1}" srcOrd="11" destOrd="0" presId="urn:microsoft.com/office/officeart/2008/layout/RadialCluster"/>
    <dgm:cxn modelId="{AD3A6AA3-1F80-441C-8587-393172C5675F}" type="presParOf" srcId="{FCBBC0C8-B996-4F4E-9267-F29D5161F2D3}" destId="{A55BF5C8-46EE-4A69-8E28-C75685FA5C87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AAAE4-AD29-4510-B718-A131B844DC89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DBD32-CA9F-431D-A3CC-BBEDE814E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2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DBD32-CA9F-431D-A3CC-BBEDE814EE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88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29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48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6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5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53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0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2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30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61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2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6CE81-B254-4FAF-9343-2B3593B0051F}" type="datetimeFigureOut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A9079-99A8-405E-A6E3-A99A0BECDA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0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18" Type="http://schemas.openxmlformats.org/officeDocument/2006/relationships/image" Target="../media/image57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6.png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19" Type="http://schemas.openxmlformats.org/officeDocument/2006/relationships/image" Target="../media/image58.JP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tx2"/>
                </a:solidFill>
                <a:latin typeface="Haettenschweiler" pitchFamily="34" charset="0"/>
              </a:rPr>
              <a:t>WEBER COUNTY SHERIFF’S OFFICE</a:t>
            </a:r>
            <a:br>
              <a:rPr lang="en-US" sz="6600" dirty="0" smtClean="0">
                <a:solidFill>
                  <a:schemeClr val="tx2"/>
                </a:solidFill>
                <a:latin typeface="Haettenschweiler" pitchFamily="34" charset="0"/>
              </a:rPr>
            </a:br>
            <a:r>
              <a:rPr lang="en-US" sz="6600" dirty="0" smtClean="0">
                <a:solidFill>
                  <a:schemeClr val="tx2"/>
                </a:solidFill>
                <a:latin typeface="Haettenschweiler" pitchFamily="34" charset="0"/>
              </a:rPr>
              <a:t>PLAIN CITY</a:t>
            </a:r>
            <a:endParaRPr lang="en-US" sz="6600" dirty="0">
              <a:solidFill>
                <a:schemeClr val="tx2"/>
              </a:solidFill>
              <a:latin typeface="Haettenschweiler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" y="5784376"/>
            <a:ext cx="7854696" cy="107362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Haettenschweiler" pitchFamily="34" charset="0"/>
              </a:rPr>
              <a:t>2013 YEAR END REPORT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Haettenschweiler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2719387"/>
            <a:ext cx="4298950" cy="3224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7769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INCREASES IN OFFICER INITIATED ACTIVITIES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848683"/>
              </p:ext>
            </p:extLst>
          </p:nvPr>
        </p:nvGraphicFramePr>
        <p:xfrm>
          <a:off x="152400" y="2016369"/>
          <a:ext cx="8839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89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STOPS &amp; CITATIONS </a:t>
            </a:r>
            <a:b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5-YEAR COMPARISON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40573"/>
              </p:ext>
            </p:extLst>
          </p:nvPr>
        </p:nvGraphicFramePr>
        <p:xfrm>
          <a:off x="76200" y="2209800"/>
          <a:ext cx="8991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86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" y="609600"/>
            <a:ext cx="8991600" cy="856488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COMMUNITY POLICING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908986"/>
              </p:ext>
            </p:extLst>
          </p:nvPr>
        </p:nvGraphicFramePr>
        <p:xfrm>
          <a:off x="152400" y="1600200"/>
          <a:ext cx="8839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5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78028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THE RAIL TRAIL PROJECT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42" y="2286000"/>
            <a:ext cx="4169643" cy="3127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2130138" y="5413232"/>
            <a:ext cx="4895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Lithograph" pitchFamily="2" charset="0"/>
              </a:rPr>
              <a:t>3500 W. 4000 N.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657" y="3018619"/>
            <a:ext cx="22977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Lithograph" pitchFamily="2" charset="0"/>
              </a:rPr>
              <a:t>LitterinG</a:t>
            </a:r>
          </a:p>
          <a:p>
            <a:endParaRPr lang="en-US" sz="2800" dirty="0">
              <a:solidFill>
                <a:srgbClr val="00B050"/>
              </a:solidFill>
              <a:latin typeface="Lithograph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Lithograph" pitchFamily="2" charset="0"/>
              </a:rPr>
              <a:t>LEWDNESS</a:t>
            </a:r>
            <a:r>
              <a:rPr lang="en-US" sz="2800" dirty="0" smtClean="0">
                <a:solidFill>
                  <a:srgbClr val="00B050"/>
                </a:solidFill>
                <a:latin typeface="Lithograph" pitchFamily="2" charset="0"/>
              </a:rPr>
              <a:t>  </a:t>
            </a:r>
            <a:r>
              <a:rPr lang="en-US" sz="2800" dirty="0" smtClean="0">
                <a:latin typeface="Lithograph" pitchFamily="2" charset="0"/>
              </a:rPr>
              <a:t>   </a:t>
            </a:r>
          </a:p>
          <a:p>
            <a:endParaRPr lang="en-US" dirty="0">
              <a:latin typeface="Lithograp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7716" y="3018619"/>
            <a:ext cx="2481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Lithograph" pitchFamily="2" charset="0"/>
              </a:rPr>
              <a:t>DRUGS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Lithograph" pitchFamily="2" charset="0"/>
              </a:rPr>
              <a:t>   </a:t>
            </a:r>
            <a:r>
              <a:rPr lang="en-US" sz="2800" dirty="0" smtClean="0">
                <a:latin typeface="Lithograph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Lithograph" pitchFamily="2" charset="0"/>
              </a:rPr>
              <a:t> </a:t>
            </a:r>
            <a:r>
              <a:rPr lang="en-US" sz="2800" dirty="0" smtClean="0">
                <a:latin typeface="Lithograph" pitchFamily="2" charset="0"/>
              </a:rPr>
              <a:t>  </a:t>
            </a:r>
            <a:r>
              <a:rPr lang="en-US" sz="2800" dirty="0">
                <a:solidFill>
                  <a:srgbClr val="FFC000"/>
                </a:solidFill>
                <a:latin typeface="Lithograph" pitchFamily="2" charset="0"/>
              </a:rPr>
              <a:t>Drinking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601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463" y="5742801"/>
            <a:ext cx="8077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ithograph" pitchFamily="2" charset="0"/>
              </a:rPr>
              <a:t>SOLUTION: Closing the Trail System Between 11:00 P.m. to 6:00 A.m. and posting “NO Overnight Parking” Signs TO Discourage ILLEGAL ACTIVIES.</a:t>
            </a:r>
            <a:endParaRPr lang="en-US" dirty="0">
              <a:latin typeface="Lithograp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3268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OH SNAP!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683005" cy="5334000"/>
          </a:xfrm>
        </p:spPr>
      </p:pic>
    </p:spTree>
    <p:extLst>
      <p:ext uri="{BB962C8B-B14F-4D97-AF65-F5344CB8AC3E}">
        <p14:creationId xmlns:p14="http://schemas.microsoft.com/office/powerpoint/2010/main" val="2000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14" y="762000"/>
            <a:ext cx="2590800" cy="13118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SCHOOL VISITS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" y="2514600"/>
            <a:ext cx="3048000" cy="3886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PLAIN CITY ELEMENTARY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Lithograph" pitchFamily="2" charset="0"/>
            </a:endParaRPr>
          </a:p>
          <a:p>
            <a:pPr algn="ctr"/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thograph" pitchFamily="2" charset="0"/>
              </a:rPr>
              <a:t>145</a:t>
            </a:r>
          </a:p>
          <a:p>
            <a:pPr algn="ctr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algn="ctr"/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Lithograph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048000" y="5486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WELCOME SCHOOL RESOURCE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OFFICER MIKE CHATELAIN!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 descr="ba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81616"/>
            <a:ext cx="1600199" cy="155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5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HIGH CALL VOLUME LOCATIONS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23" y="1947204"/>
            <a:ext cx="2682240" cy="2011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79797"/>
            <a:ext cx="2682240" cy="2011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2" y="4401513"/>
            <a:ext cx="2682241" cy="20116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6" y="1981200"/>
            <a:ext cx="2705687" cy="2029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TextBox 9"/>
          <p:cNvSpPr txBox="1"/>
          <p:nvPr/>
        </p:nvSpPr>
        <p:spPr>
          <a:xfrm>
            <a:off x="171742" y="401046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ithograph" pitchFamily="2" charset="0"/>
              </a:rPr>
              <a:t>PLAIN CITY ELEM</a:t>
            </a:r>
            <a:endParaRPr lang="en-US" dirty="0">
              <a:latin typeface="Lithograp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19" y="641392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ithograph" pitchFamily="2" charset="0"/>
              </a:rPr>
              <a:t> </a:t>
            </a:r>
            <a:r>
              <a:rPr lang="en-US" dirty="0" smtClean="0">
                <a:latin typeface="Lithograph" pitchFamily="2" charset="0"/>
              </a:rPr>
              <a:t>MAVERIK</a:t>
            </a:r>
            <a:endParaRPr lang="en-US" dirty="0">
              <a:latin typeface="Lithograp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0220" y="395888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ithograph" pitchFamily="2" charset="0"/>
              </a:rPr>
              <a:t> </a:t>
            </a:r>
            <a:r>
              <a:rPr lang="en-US" dirty="0" smtClean="0">
                <a:latin typeface="Lithograph" pitchFamily="2" charset="0"/>
              </a:rPr>
              <a:t>FREMONT High</a:t>
            </a:r>
            <a:endParaRPr lang="en-US" dirty="0">
              <a:latin typeface="Lithograp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0220" y="641464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ithograph" pitchFamily="2" charset="0"/>
              </a:rPr>
              <a:t> </a:t>
            </a:r>
            <a:r>
              <a:rPr lang="en-US" dirty="0" smtClean="0">
                <a:latin typeface="Lithograph" pitchFamily="2" charset="0"/>
              </a:rPr>
              <a:t>OLD SCHOOL</a:t>
            </a:r>
            <a:endParaRPr lang="en-US" dirty="0">
              <a:latin typeface="Lithograp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063262"/>
            <a:ext cx="914400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Lithograph" pitchFamily="2" charset="0"/>
              </a:rPr>
              <a:t>172</a:t>
            </a:r>
            <a:endParaRPr lang="en-US" sz="2800" dirty="0">
              <a:latin typeface="Lithograp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" y="4495800"/>
            <a:ext cx="876300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Lithograph" pitchFamily="2" charset="0"/>
              </a:rPr>
              <a:t>36</a:t>
            </a:r>
            <a:endParaRPr lang="en-US" sz="2800" dirty="0">
              <a:latin typeface="Lithograp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3446" y="2014640"/>
            <a:ext cx="890954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Lithograph" pitchFamily="2" charset="0"/>
              </a:rPr>
              <a:t>142</a:t>
            </a:r>
            <a:endParaRPr lang="en-US" sz="2800" dirty="0">
              <a:latin typeface="Lithograp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43446" y="4495800"/>
            <a:ext cx="890954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Lithograph" pitchFamily="2" charset="0"/>
              </a:rPr>
              <a:t>26</a:t>
            </a:r>
            <a:endParaRPr lang="en-US" sz="2800" dirty="0">
              <a:latin typeface="Lithograp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9019" y="2276250"/>
            <a:ext cx="2049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376 Calls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92828" y="4600807"/>
            <a:ext cx="2045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Lithograph" pitchFamily="2" charset="0"/>
              </a:rPr>
              <a:t>18.5% 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  <a:latin typeface="Lithograph" pitchFamily="2" charset="0"/>
              </a:rPr>
              <a:t>Of total</a:t>
            </a:r>
            <a:endParaRPr lang="en-US" sz="3600" dirty="0">
              <a:solidFill>
                <a:srgbClr val="00B050"/>
              </a:solidFill>
              <a:latin typeface="Lithograp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771769"/>
            <a:ext cx="6324600" cy="612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CRIME PATTERNS AND CONCERNS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Total call volume increased significantly in 2013.  This was primarily due to an increase in traffic enforcement and community-policing efforts.</a:t>
            </a:r>
          </a:p>
          <a:p>
            <a:r>
              <a:rPr lang="en-US" dirty="0" smtClean="0"/>
              <a:t>Overall, violent crime and property crime rates remain very low.  </a:t>
            </a:r>
          </a:p>
          <a:p>
            <a:r>
              <a:rPr lang="en-US" dirty="0" smtClean="0"/>
              <a:t>Deputies continue to respond to the old Plain City Elementary building on trespassing, vandalism, and suspicious activity calls. </a:t>
            </a:r>
            <a:endParaRPr lang="en-US" dirty="0"/>
          </a:p>
          <a:p>
            <a:r>
              <a:rPr lang="en-US" dirty="0" smtClean="0"/>
              <a:t>Occasionally, serious crimes do occur such as the armed robbery at Maverik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No major crime patterns were detected</a:t>
            </a:r>
            <a:r>
              <a:rPr lang="en-US" dirty="0"/>
              <a:t> </a:t>
            </a:r>
            <a:r>
              <a:rPr lang="en-US" dirty="0" smtClean="0"/>
              <a:t>within the 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14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52600"/>
            <a:ext cx="9144000" cy="2209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Lithograph" pitchFamily="2" charset="0"/>
              </a:rPr>
              <a:t>QUESTIONS?</a:t>
            </a:r>
            <a:endParaRPr lang="en-US" sz="9600" dirty="0">
              <a:solidFill>
                <a:schemeClr val="tx1"/>
              </a:solidFill>
              <a:latin typeface="Lithograp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4239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Lithograph" pitchFamily="2" charset="0"/>
              </a:rPr>
              <a:t>Follow us online @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Lithograph" pitchFamily="2" charset="0"/>
              </a:rPr>
              <a:t>www.co.weber.ut.us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Lithograph" pitchFamily="2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Lithograp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1811"/>
            <a:ext cx="2057400" cy="8461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10747"/>
            <a:ext cx="2057400" cy="8440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473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24" l="114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89245"/>
            <a:ext cx="5902026" cy="57170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124200"/>
            <a:ext cx="4419599" cy="1143000"/>
          </a:xfrm>
        </p:spPr>
        <p:txBody>
          <a:bodyPr>
            <a:noAutofit/>
          </a:bodyPr>
          <a:lstStyle/>
          <a:p>
            <a:pPr algn="ctr"/>
            <a:r>
              <a:rPr lang="en-US" sz="5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PLAIN CITY DEPUTIES</a:t>
            </a:r>
            <a:endParaRPr lang="en-US" sz="5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9" y="838200"/>
            <a:ext cx="2072640" cy="25908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3915508"/>
            <a:ext cx="2072640" cy="25908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861647"/>
            <a:ext cx="2067950" cy="25849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8" y="3915508"/>
            <a:ext cx="2072640" cy="2590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33997" y="3429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mbria" panose="02040503050406030204" pitchFamily="18" charset="0"/>
              </a:rPr>
              <a:t>Kathy Stoffers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4139" y="3429000"/>
            <a:ext cx="2406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mbria" panose="02040503050406030204" pitchFamily="18" charset="0"/>
              </a:rPr>
              <a:t>Weston Voth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775" y="6456292"/>
            <a:ext cx="251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mbria" panose="02040503050406030204" pitchFamily="18" charset="0"/>
              </a:rPr>
              <a:t>Mark Hirschi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3428" y="645045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mbria" panose="02040503050406030204" pitchFamily="18" charset="0"/>
              </a:rPr>
              <a:t>Paul Babinsky</a:t>
            </a:r>
            <a:endParaRPr lang="en-US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18" l="570" r="991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82" y="762000"/>
            <a:ext cx="6302637" cy="6105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RESOURCE SHARING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263764"/>
              </p:ext>
            </p:extLst>
          </p:nvPr>
        </p:nvGraphicFramePr>
        <p:xfrm>
          <a:off x="457200" y="1600201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46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759612"/>
            <a:ext cx="6172200" cy="59787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                 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51699"/>
              </p:ext>
            </p:extLst>
          </p:nvPr>
        </p:nvGraphicFramePr>
        <p:xfrm>
          <a:off x="-533400" y="1066800"/>
          <a:ext cx="10058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48400" y="56388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ambria" panose="02040503050406030204" pitchFamily="18" charset="0"/>
              </a:rPr>
              <a:t>PATROL</a:t>
            </a:r>
            <a:endParaRPr lang="en-US" sz="4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06" l="855" r="994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64" y="771770"/>
            <a:ext cx="6204472" cy="6010030"/>
          </a:xfrm>
          <a:prstGeom prst="rect">
            <a:avLst/>
          </a:prstGeom>
        </p:spPr>
      </p:pic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205063"/>
              </p:ext>
            </p:extLst>
          </p:nvPr>
        </p:nvGraphicFramePr>
        <p:xfrm>
          <a:off x="483577" y="838200"/>
          <a:ext cx="8648700" cy="589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72200" y="1295400"/>
            <a:ext cx="256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WEST PRECINCT</a:t>
            </a:r>
            <a:endParaRPr lang="en-US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18" l="285" r="98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12" y="838200"/>
            <a:ext cx="6217576" cy="60227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RESOURCE OFFICERS</a:t>
            </a:r>
            <a:endParaRPr lang="en-US" sz="6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54392862"/>
              </p:ext>
            </p:extLst>
          </p:nvPr>
        </p:nvGraphicFramePr>
        <p:xfrm>
          <a:off x="0" y="1647092"/>
          <a:ext cx="9144000" cy="4457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613389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DEPUTY DOUG NEY</a:t>
            </a:r>
          </a:p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FREMONT HIGH SCHOOL</a:t>
            </a:r>
          </a:p>
        </p:txBody>
      </p:sp>
    </p:spTree>
    <p:extLst>
      <p:ext uri="{BB962C8B-B14F-4D97-AF65-F5344CB8AC3E}">
        <p14:creationId xmlns:p14="http://schemas.microsoft.com/office/powerpoint/2010/main" val="41948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13" y="2180782"/>
            <a:ext cx="1904710" cy="2380888"/>
          </a:xfrm>
          <a:effectLst>
            <a:softEdge rad="63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30" y="68597"/>
            <a:ext cx="1415387" cy="176923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00" y="169403"/>
            <a:ext cx="1144341" cy="14304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21" y="169403"/>
            <a:ext cx="1137892" cy="14223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1" y="579682"/>
            <a:ext cx="1114445" cy="13930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3" y="4783021"/>
            <a:ext cx="1048626" cy="13107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14" y="5051108"/>
            <a:ext cx="1062697" cy="13283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35" y="5026190"/>
            <a:ext cx="1053316" cy="13166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28" y="5045246"/>
            <a:ext cx="1048626" cy="13107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72" y="4655607"/>
            <a:ext cx="1058007" cy="13225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38" y="579681"/>
            <a:ext cx="1114445" cy="13930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28" y="5017471"/>
            <a:ext cx="1058008" cy="13225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90" y="5051108"/>
            <a:ext cx="1058010" cy="13225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5" name="TextBox 24"/>
          <p:cNvSpPr txBox="1"/>
          <p:nvPr/>
        </p:nvSpPr>
        <p:spPr>
          <a:xfrm>
            <a:off x="237872" y="6123001"/>
            <a:ext cx="825867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Eric Jones</a:t>
            </a:r>
          </a:p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General</a:t>
            </a:r>
            <a:endParaRPr lang="en-US" sz="1100" b="1" dirty="0"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58895" y="6354558"/>
            <a:ext cx="1075936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Cam Hartman</a:t>
            </a:r>
          </a:p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ICAC</a:t>
            </a:r>
            <a:endParaRPr lang="en-US" sz="1100" b="1" dirty="0"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9600" y="4142564"/>
            <a:ext cx="1013419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Pat Donehoo</a:t>
            </a:r>
          </a:p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Civil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9103" y="1972738"/>
            <a:ext cx="974946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Chris Poteet</a:t>
            </a:r>
          </a:p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Secretary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80680" y="1599829"/>
            <a:ext cx="1311578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Sgt. Dave Creager</a:t>
            </a:r>
          </a:p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Supervisor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29538" y="1834621"/>
            <a:ext cx="1308370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Lt. Doug Coleman</a:t>
            </a:r>
          </a:p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Commander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47411" y="1599829"/>
            <a:ext cx="1383712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Sgt. Brion Flinders</a:t>
            </a:r>
          </a:p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Strike Force</a:t>
            </a:r>
            <a:endParaRPr lang="en-US" sz="1100" b="1" dirty="0">
              <a:latin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09733" y="1972737"/>
            <a:ext cx="1351652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Agent Matt Jensen</a:t>
            </a:r>
          </a:p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Strike Force</a:t>
            </a:r>
            <a:endParaRPr lang="en-US" sz="1100" b="1" dirty="0">
              <a:latin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09795" y="4018702"/>
            <a:ext cx="1107996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Les Townsend</a:t>
            </a:r>
          </a:p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Civil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26408" y="6343681"/>
            <a:ext cx="1297150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Stephanie Tatton</a:t>
            </a:r>
          </a:p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Sex Crimes</a:t>
            </a:r>
            <a:endParaRPr lang="en-US" sz="1100" b="1" dirty="0"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43393" y="6339980"/>
            <a:ext cx="1268296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Scottie Sorensen</a:t>
            </a:r>
          </a:p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Financial Crimes</a:t>
            </a:r>
            <a:endParaRPr lang="en-US" sz="1100" b="1" dirty="0"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12053" y="5978116"/>
            <a:ext cx="813043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Don Kelly</a:t>
            </a:r>
          </a:p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RTTC</a:t>
            </a:r>
            <a:endParaRPr lang="en-US" sz="1100" b="1" dirty="0">
              <a:latin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3739" y="6354403"/>
            <a:ext cx="1002197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Jeremy Rock</a:t>
            </a:r>
          </a:p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East</a:t>
            </a:r>
            <a:endParaRPr lang="en-US" sz="1100" b="1" dirty="0"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79432" y="6354402"/>
            <a:ext cx="1042273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Wade Follum</a:t>
            </a:r>
          </a:p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East</a:t>
            </a:r>
            <a:endParaRPr lang="en-US" sz="1100" b="1" dirty="0">
              <a:latin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33724" y="4552189"/>
            <a:ext cx="1156086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Steve Haney</a:t>
            </a:r>
          </a:p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West Detective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63557" y="4496651"/>
            <a:ext cx="1156086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Ryan Read</a:t>
            </a:r>
          </a:p>
          <a:p>
            <a:pPr algn="ctr"/>
            <a:r>
              <a:rPr lang="en-US" sz="1100" b="1" dirty="0" smtClean="0">
                <a:latin typeface="Cambria" panose="02040503050406030204" pitchFamily="18" charset="0"/>
              </a:rPr>
              <a:t>West Detective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63864" y="4542818"/>
            <a:ext cx="2590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</a:rPr>
              <a:t>INVESTIGATIONS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011" b="98361" l="9906" r="94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49" y="2521190"/>
            <a:ext cx="1995530" cy="1722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38" y="2594431"/>
            <a:ext cx="1139417" cy="142427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78" y="2187846"/>
            <a:ext cx="1847044" cy="230880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0" y="2668090"/>
            <a:ext cx="1143005" cy="142875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855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31" y="771769"/>
            <a:ext cx="6283139" cy="6086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0"/>
            <a:ext cx="43434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ALL THE OTHERS…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590532"/>
              </p:ext>
            </p:extLst>
          </p:nvPr>
        </p:nvGraphicFramePr>
        <p:xfrm>
          <a:off x="0" y="7620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57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CALLS FOR SERVICE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457200" y="2191550"/>
            <a:ext cx="3581400" cy="3718715"/>
          </a:xfrm>
        </p:spPr>
        <p:txBody>
          <a:bodyPr/>
          <a:lstStyle/>
          <a:p>
            <a:pPr marL="393192" lvl="1" indent="0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TOTAL CALLS</a:t>
            </a:r>
          </a:p>
          <a:p>
            <a:pPr marL="393192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2009	     1485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2010	     1788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2011	     1738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2012	     1584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2013	     2023</a:t>
            </a:r>
          </a:p>
          <a:p>
            <a:pPr marL="393192" lvl="1" indent="0">
              <a:buNone/>
            </a:pPr>
            <a:endParaRPr lang="en-US" dirty="0" smtClean="0">
              <a:latin typeface="Lithograph" pitchFamily="2" charset="0"/>
            </a:endParaRPr>
          </a:p>
          <a:p>
            <a:pPr marL="393192" lvl="1" indent="0">
              <a:buNone/>
            </a:pPr>
            <a:endParaRPr lang="en-US" dirty="0"/>
          </a:p>
        </p:txBody>
      </p:sp>
      <p:pic>
        <p:nvPicPr>
          <p:cNvPr id="9" name="Picture 6" descr="ba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1600199" cy="155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881120"/>
              </p:ext>
            </p:extLst>
          </p:nvPr>
        </p:nvGraphicFramePr>
        <p:xfrm>
          <a:off x="3259015" y="1524000"/>
          <a:ext cx="5867400" cy="525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91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533</Words>
  <Application>Microsoft Office PowerPoint</Application>
  <PresentationFormat>On-screen Show (4:3)</PresentationFormat>
  <Paragraphs>173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</vt:lpstr>
      <vt:lpstr>Constantia</vt:lpstr>
      <vt:lpstr>Haettenschweiler</vt:lpstr>
      <vt:lpstr>Lithograph</vt:lpstr>
      <vt:lpstr>Wingdings 2</vt:lpstr>
      <vt:lpstr>Flow</vt:lpstr>
      <vt:lpstr>Office Theme</vt:lpstr>
      <vt:lpstr>WEBER COUNTY SHERIFF’S OFFICE PLAIN CITY</vt:lpstr>
      <vt:lpstr>PLAIN CITY DEPUTIES</vt:lpstr>
      <vt:lpstr>RESOURCE SHARING</vt:lpstr>
      <vt:lpstr>                  </vt:lpstr>
      <vt:lpstr>PowerPoint Presentation</vt:lpstr>
      <vt:lpstr>RESOURCE OFFICERS</vt:lpstr>
      <vt:lpstr>PowerPoint Presentation</vt:lpstr>
      <vt:lpstr>ALL THE OTHERS…</vt:lpstr>
      <vt:lpstr>CALLS FOR SERVICE</vt:lpstr>
      <vt:lpstr>INCREASES IN OFFICER INITIATED ACTIVITIES</vt:lpstr>
      <vt:lpstr>STOPS &amp; CITATIONS  5-YEAR COMPARISON </vt:lpstr>
      <vt:lpstr>COMMUNITY POLICING</vt:lpstr>
      <vt:lpstr>THE RAIL TRAIL PROJECT</vt:lpstr>
      <vt:lpstr>OH SNAP!</vt:lpstr>
      <vt:lpstr>SCHOOL VISITS</vt:lpstr>
      <vt:lpstr>HIGH CALL VOLUME LOCATIONS</vt:lpstr>
      <vt:lpstr>CRIME PATTERNS AND CONCERNS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Findlay, Lane</dc:creator>
  <cp:lastModifiedBy>Bryan Sherman</cp:lastModifiedBy>
  <cp:revision>89</cp:revision>
  <dcterms:created xsi:type="dcterms:W3CDTF">2014-01-28T23:43:58Z</dcterms:created>
  <dcterms:modified xsi:type="dcterms:W3CDTF">2017-06-20T16:50:41Z</dcterms:modified>
</cp:coreProperties>
</file>